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2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Josefin Sans" pitchFamily="2" charset="0"/>
      <p:regular r:id="rId33"/>
      <p:bold r:id="rId34"/>
      <p:italic r:id="rId35"/>
      <p:boldItalic r:id="rId36"/>
    </p:embeddedFont>
    <p:embeddedFont>
      <p:font typeface="Lora" pitchFamily="2" charset="0"/>
      <p:regular r:id="rId37"/>
      <p:bold r:id="rId38"/>
      <p:italic r:id="rId39"/>
      <p:boldItalic r:id="rId40"/>
    </p:embeddedFont>
    <p:embeddedFont>
      <p:font typeface="Playfair Display" panose="00000500000000000000" pitchFamily="2" charset="0"/>
      <p:regular r:id="rId41"/>
      <p:bold r:id="rId42"/>
      <p:italic r:id="rId43"/>
      <p:boldItalic r:id="rId44"/>
    </p:embeddedFont>
    <p:embeddedFont>
      <p:font typeface="Questrial"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1930D0-164D-4ECF-B1FF-E1E967150E24}">
  <a:tblStyle styleId="{D01930D0-164D-4ECF-B1FF-E1E967150E2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F55F40F-58CC-42DD-9ABD-9947EFD323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226"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1a18b20218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1a18b20218_3_75:notes"/>
          <p:cNvSpPr>
            <a:spLocks noGrp="1" noRot="1" noChangeAspect="1"/>
          </p:cNvSpPr>
          <p:nvPr>
            <p:ph type="sldImg" idx="2"/>
          </p:nvPr>
        </p:nvSpPr>
        <p:spPr>
          <a:xfrm>
            <a:off x="-634862" y="685800"/>
            <a:ext cx="8128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be7441b6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be7441b6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1cd153a2a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1cd153a2a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1c02475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31c024756f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1c024756f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1c024756f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1bd52abf6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g31bd52abf69_1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1cdd455d7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g31cdd455d7a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cdd455d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31cdd455d7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1bc7df946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31bc7df9467_1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a4766111b1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2a4766111b1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1bc7df946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31bc7df9467_1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1a18b20218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31a18b20218_5_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1bc7df946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31bc7df9467_1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a4766111b1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a4766111b1_2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a4766111b1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g2a4766111b1_2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a4766111b1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2a4766111b1_2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a4766111b1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g2a4766111b1_2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1a18b20218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31a18b20218_7_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1be7441b6b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31be7441b6b_1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1cdd455d7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31cdd455d7a_1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1cdd455d7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31cdd455d7a_1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18b20218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31a18b20218_10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be7441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1be7441b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1c024756f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1c024756f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 name="Google Shape;13;p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 name="Google Shape;14;p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0" name="Google Shape;70;p11"/>
          <p:cNvSpPr txBox="1">
            <a:spLocks noGrp="1"/>
          </p:cNvSpPr>
          <p:nvPr>
            <p:ph type="body" idx="1"/>
          </p:nvPr>
        </p:nvSpPr>
        <p:spPr>
          <a:xfrm rot="5400000">
            <a:off x="1154550" y="-125850"/>
            <a:ext cx="2262900"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71" name="Google Shape;71;p1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2" name="Google Shape;72;p1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3" name="Google Shape;73;p1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2366100" y="1085919"/>
            <a:ext cx="2925900"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6" name="Google Shape;76;p12"/>
          <p:cNvSpPr txBox="1">
            <a:spLocks noGrp="1"/>
          </p:cNvSpPr>
          <p:nvPr>
            <p:ph type="body" idx="1"/>
          </p:nvPr>
        </p:nvSpPr>
        <p:spPr>
          <a:xfrm rot="5400000">
            <a:off x="270600" y="95319"/>
            <a:ext cx="2925900"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77" name="Google Shape;77;p1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8" name="Google Shape;78;p1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9" name="Google Shape;79;p1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8" name="Google Shape;8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9" name="Google Shape;8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2" name="Google Shape;9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93" name="Google Shape;9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4" name="Google Shape;9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5" name="Google Shape;9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8" name="Google Shape;9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99" name="Google Shape;9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0" name="Google Shape;10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1" name="Google Shape;10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4" name="Google Shape;10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105" name="Google Shape;10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6" name="Google Shape;10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7" name="Google Shape;10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0" name="Google Shape;11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11" name="Google Shape;11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12" name="Google Shape;11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3" name="Google Shape;11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4" name="Google Shape;11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7" name="Google Shape;11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18" name="Google Shape;11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19" name="Google Shape;11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20" name="Google Shape;12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21" name="Google Shape;12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2" name="Google Shape;12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6" name="Google Shape;12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7" name="Google Shape;12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8" name="Google Shape;12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1" name="Google Shape;13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32" name="Google Shape;13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33" name="Google Shape;13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4" name="Google Shape;13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5" name="Google Shape;13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342900" y="1065213"/>
            <a:ext cx="3886200" cy="735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7" name="Google Shape;17;p3"/>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18" name="Google Shape;18;p3"/>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9" name="Google Shape;19;p3"/>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0" name="Google Shape;20;p3"/>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8" name="Google Shape;138;p22"/>
          <p:cNvSpPr>
            <a:spLocks noGrp="1"/>
          </p:cNvSpPr>
          <p:nvPr>
            <p:ph type="pic" idx="2"/>
          </p:nvPr>
        </p:nvSpPr>
        <p:spPr>
          <a:xfrm>
            <a:off x="896144" y="306388"/>
            <a:ext cx="2743200" cy="2057400"/>
          </a:xfrm>
          <a:prstGeom prst="rect">
            <a:avLst/>
          </a:prstGeom>
          <a:noFill/>
          <a:ln>
            <a:noFill/>
          </a:ln>
        </p:spPr>
      </p:sp>
      <p:sp>
        <p:nvSpPr>
          <p:cNvPr id="139" name="Google Shape;13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40" name="Google Shape;14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1" name="Google Shape;14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2" name="Google Shape;14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5" name="Google Shape;14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46" name="Google Shape;14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7" name="Google Shape;14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8" name="Google Shape;14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51" name="Google Shape;15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52" name="Google Shape;15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3" name="Google Shape;15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4" name="Google Shape;15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
        <p:nvSpPr>
          <p:cNvPr id="162" name="Google Shape;162;p26"/>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3" name="Google Shape;163;p26"/>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4" name="Google Shape;164;p26"/>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5"/>
        <p:cNvGrpSpPr/>
        <p:nvPr/>
      </p:nvGrpSpPr>
      <p:grpSpPr>
        <a:xfrm>
          <a:off x="0" y="0"/>
          <a:ext cx="0" cy="0"/>
          <a:chOff x="0" y="0"/>
          <a:chExt cx="0" cy="0"/>
        </a:xfrm>
      </p:grpSpPr>
      <p:sp>
        <p:nvSpPr>
          <p:cNvPr id="166" name="Google Shape;166;p27"/>
          <p:cNvSpPr txBox="1">
            <a:spLocks noGrp="1"/>
          </p:cNvSpPr>
          <p:nvPr>
            <p:ph type="ctrTitle"/>
          </p:nvPr>
        </p:nvSpPr>
        <p:spPr>
          <a:xfrm>
            <a:off x="609600" y="1065213"/>
            <a:ext cx="6908800" cy="735013"/>
          </a:xfrm>
          <a:prstGeom prst="rect">
            <a:avLst/>
          </a:prstGeom>
          <a:noFill/>
          <a:ln>
            <a:noFill/>
          </a:ln>
        </p:spPr>
        <p:txBody>
          <a:bodyPr spcFirstLastPara="1" wrap="square" lIns="69425" tIns="34700" rIns="69425" bIns="34700" anchor="ctr" anchorCtr="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7" name="Google Shape;167;p27"/>
          <p:cNvSpPr txBox="1">
            <a:spLocks noGrp="1"/>
          </p:cNvSpPr>
          <p:nvPr>
            <p:ph type="subTitle" idx="1"/>
          </p:nvPr>
        </p:nvSpPr>
        <p:spPr>
          <a:xfrm>
            <a:off x="1219200" y="1943100"/>
            <a:ext cx="5689600" cy="876300"/>
          </a:xfrm>
          <a:prstGeom prst="rect">
            <a:avLst/>
          </a:prstGeom>
          <a:noFill/>
          <a:ln>
            <a:noFill/>
          </a:ln>
        </p:spPr>
        <p:txBody>
          <a:bodyPr spcFirstLastPara="1" wrap="square" lIns="69425" tIns="34700" rIns="69425" bIns="34700" anchor="t" anchorCtr="0">
            <a:normAutofit/>
          </a:bodyPr>
          <a:lstStyle>
            <a:lvl1pPr lvl="0" algn="ctr">
              <a:spcBef>
                <a:spcPts val="50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
        <p:nvSpPr>
          <p:cNvPr id="168" name="Google Shape;168;p27"/>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9" name="Google Shape;169;p27"/>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0" name="Google Shape;170;p27"/>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406400" y="137319"/>
            <a:ext cx="7315200" cy="571500"/>
          </a:xfrm>
          <a:prstGeom prst="rect">
            <a:avLst/>
          </a:prstGeom>
          <a:noFill/>
          <a:ln>
            <a:noFill/>
          </a:ln>
        </p:spPr>
        <p:txBody>
          <a:bodyPr spcFirstLastPara="1" wrap="square" lIns="69425" tIns="34700" rIns="69425" bIns="34700" anchor="ctr" anchorCtr="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3" name="Google Shape;173;p28"/>
          <p:cNvSpPr txBox="1">
            <a:spLocks noGrp="1"/>
          </p:cNvSpPr>
          <p:nvPr>
            <p:ph type="body" idx="1"/>
          </p:nvPr>
        </p:nvSpPr>
        <p:spPr>
          <a:xfrm>
            <a:off x="406400" y="800100"/>
            <a:ext cx="7315200" cy="2262982"/>
          </a:xfrm>
          <a:prstGeom prst="rect">
            <a:avLst/>
          </a:prstGeom>
          <a:noFill/>
          <a:ln>
            <a:noFill/>
          </a:ln>
        </p:spPr>
        <p:txBody>
          <a:bodyPr spcFirstLastPara="1" wrap="square" lIns="69425" tIns="34700" rIns="69425" bIns="34700" anchor="t" anchorCtr="0">
            <a:normAutofit/>
          </a:bodyPr>
          <a:lstStyle>
            <a:lvl1pPr marL="457200" lvl="0" indent="-317500" algn="l">
              <a:spcBef>
                <a:spcPts val="300"/>
              </a:spcBef>
              <a:spcAft>
                <a:spcPts val="0"/>
              </a:spcAft>
              <a:buClr>
                <a:schemeClr val="dk1"/>
              </a:buClr>
              <a:buSzPts val="1400"/>
              <a:buChar char="•"/>
              <a:defRPr/>
            </a:lvl1pPr>
            <a:lvl2pPr marL="914400" lvl="1" indent="-317500" algn="l">
              <a:spcBef>
                <a:spcPts val="300"/>
              </a:spcBef>
              <a:spcAft>
                <a:spcPts val="0"/>
              </a:spcAft>
              <a:buClr>
                <a:schemeClr val="dk1"/>
              </a:buClr>
              <a:buSzPts val="1400"/>
              <a:buChar char="–"/>
              <a:defRPr/>
            </a:lvl2pPr>
            <a:lvl3pPr marL="1371600" lvl="2" indent="-317500" algn="l">
              <a:spcBef>
                <a:spcPts val="300"/>
              </a:spcBef>
              <a:spcAft>
                <a:spcPts val="0"/>
              </a:spcAft>
              <a:buClr>
                <a:schemeClr val="dk1"/>
              </a:buClr>
              <a:buSzPts val="1400"/>
              <a:buChar char="•"/>
              <a:defRPr/>
            </a:lvl3pPr>
            <a:lvl4pPr marL="1828800" lvl="3" indent="-317500" algn="l">
              <a:spcBef>
                <a:spcPts val="300"/>
              </a:spcBef>
              <a:spcAft>
                <a:spcPts val="0"/>
              </a:spcAft>
              <a:buClr>
                <a:schemeClr val="dk1"/>
              </a:buClr>
              <a:buSzPts val="1400"/>
              <a:buChar char="–"/>
              <a:defRPr/>
            </a:lvl4pPr>
            <a:lvl5pPr marL="2286000" lvl="4" indent="-317500" algn="l">
              <a:spcBef>
                <a:spcPts val="300"/>
              </a:spcBef>
              <a:spcAft>
                <a:spcPts val="0"/>
              </a:spcAft>
              <a:buClr>
                <a:schemeClr val="dk1"/>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74" name="Google Shape;174;p28"/>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5" name="Google Shape;175;p28"/>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6" name="Google Shape;176;p28"/>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642056" y="2203450"/>
            <a:ext cx="6908800" cy="681038"/>
          </a:xfrm>
          <a:prstGeom prst="rect">
            <a:avLst/>
          </a:prstGeom>
          <a:noFill/>
          <a:ln>
            <a:noFill/>
          </a:ln>
        </p:spPr>
        <p:txBody>
          <a:bodyPr spcFirstLastPara="1" wrap="square" lIns="69425" tIns="34700" rIns="69425" bIns="34700" anchor="t" anchorCtr="0">
            <a:normAutofit/>
          </a:bodyPr>
          <a:lstStyle>
            <a:lvl1pPr lvl="0" algn="l">
              <a:spcBef>
                <a:spcPts val="0"/>
              </a:spcBef>
              <a:spcAft>
                <a:spcPts val="0"/>
              </a:spcAft>
              <a:buClr>
                <a:schemeClr val="dk1"/>
              </a:buClr>
              <a:buSzPts val="3000"/>
              <a:buFont typeface="Calibri"/>
              <a:buNone/>
              <a:defRPr sz="30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9" name="Google Shape;179;p29"/>
          <p:cNvSpPr txBox="1">
            <a:spLocks noGrp="1"/>
          </p:cNvSpPr>
          <p:nvPr>
            <p:ph type="body" idx="1"/>
          </p:nvPr>
        </p:nvSpPr>
        <p:spPr>
          <a:xfrm>
            <a:off x="642056" y="1453357"/>
            <a:ext cx="6908800" cy="750094"/>
          </a:xfrm>
          <a:prstGeom prst="rect">
            <a:avLst/>
          </a:prstGeom>
          <a:noFill/>
          <a:ln>
            <a:noFill/>
          </a:ln>
        </p:spPr>
        <p:txBody>
          <a:bodyPr spcFirstLastPara="1" wrap="square" lIns="69425" tIns="34700" rIns="69425" bIns="34700" anchor="b" anchorCtr="0">
            <a:normAutofit/>
          </a:bodyPr>
          <a:lstStyle>
            <a:lvl1pPr marL="457200" lvl="0" indent="-228600" algn="l">
              <a:spcBef>
                <a:spcPts val="300"/>
              </a:spcBef>
              <a:spcAft>
                <a:spcPts val="0"/>
              </a:spcAft>
              <a:buClr>
                <a:srgbClr val="888888"/>
              </a:buClr>
              <a:buSzPts val="1500"/>
              <a:buNone/>
              <a:defRPr sz="1500">
                <a:solidFill>
                  <a:srgbClr val="888888"/>
                </a:solidFill>
              </a:defRPr>
            </a:lvl1pPr>
            <a:lvl2pPr marL="914400" lvl="1" indent="-228600" algn="l">
              <a:spcBef>
                <a:spcPts val="300"/>
              </a:spcBef>
              <a:spcAft>
                <a:spcPts val="0"/>
              </a:spcAft>
              <a:buClr>
                <a:srgbClr val="888888"/>
              </a:buClr>
              <a:buSzPts val="1400"/>
              <a:buNone/>
              <a:defRPr sz="1400">
                <a:solidFill>
                  <a:srgbClr val="888888"/>
                </a:solidFill>
              </a:defRPr>
            </a:lvl2pPr>
            <a:lvl3pPr marL="1371600" lvl="2" indent="-228600" algn="l">
              <a:spcBef>
                <a:spcPts val="200"/>
              </a:spcBef>
              <a:spcAft>
                <a:spcPts val="0"/>
              </a:spcAft>
              <a:buClr>
                <a:srgbClr val="888888"/>
              </a:buClr>
              <a:buSzPts val="1200"/>
              <a:buNone/>
              <a:defRPr sz="1200">
                <a:solidFill>
                  <a:srgbClr val="888888"/>
                </a:solidFill>
              </a:defRPr>
            </a:lvl3pPr>
            <a:lvl4pPr marL="1828800" lvl="3" indent="-228600" algn="l">
              <a:spcBef>
                <a:spcPts val="200"/>
              </a:spcBef>
              <a:spcAft>
                <a:spcPts val="0"/>
              </a:spcAft>
              <a:buClr>
                <a:srgbClr val="888888"/>
              </a:buClr>
              <a:buSzPts val="1100"/>
              <a:buNone/>
              <a:defRPr sz="1100">
                <a:solidFill>
                  <a:srgbClr val="888888"/>
                </a:solidFill>
              </a:defRPr>
            </a:lvl4pPr>
            <a:lvl5pPr marL="2286000" lvl="4" indent="-228600" algn="l">
              <a:spcBef>
                <a:spcPts val="200"/>
              </a:spcBef>
              <a:spcAft>
                <a:spcPts val="0"/>
              </a:spcAft>
              <a:buClr>
                <a:srgbClr val="888888"/>
              </a:buClr>
              <a:buSzPts val="1100"/>
              <a:buNone/>
              <a:defRPr sz="1100">
                <a:solidFill>
                  <a:srgbClr val="888888"/>
                </a:solidFill>
              </a:defRPr>
            </a:lvl5pPr>
            <a:lvl6pPr marL="2743200" lvl="5" indent="-228600" algn="l">
              <a:spcBef>
                <a:spcPts val="200"/>
              </a:spcBef>
              <a:spcAft>
                <a:spcPts val="0"/>
              </a:spcAft>
              <a:buClr>
                <a:srgbClr val="888888"/>
              </a:buClr>
              <a:buSzPts val="1100"/>
              <a:buNone/>
              <a:defRPr sz="1100">
                <a:solidFill>
                  <a:srgbClr val="888888"/>
                </a:solidFill>
              </a:defRPr>
            </a:lvl6pPr>
            <a:lvl7pPr marL="3200400" lvl="6" indent="-228600" algn="l">
              <a:spcBef>
                <a:spcPts val="200"/>
              </a:spcBef>
              <a:spcAft>
                <a:spcPts val="0"/>
              </a:spcAft>
              <a:buClr>
                <a:srgbClr val="888888"/>
              </a:buClr>
              <a:buSzPts val="1100"/>
              <a:buNone/>
              <a:defRPr sz="1100">
                <a:solidFill>
                  <a:srgbClr val="888888"/>
                </a:solidFill>
              </a:defRPr>
            </a:lvl7pPr>
            <a:lvl8pPr marL="3657600" lvl="7" indent="-228600" algn="l">
              <a:spcBef>
                <a:spcPts val="200"/>
              </a:spcBef>
              <a:spcAft>
                <a:spcPts val="0"/>
              </a:spcAft>
              <a:buClr>
                <a:srgbClr val="888888"/>
              </a:buClr>
              <a:buSzPts val="1100"/>
              <a:buNone/>
              <a:defRPr sz="1100">
                <a:solidFill>
                  <a:srgbClr val="888888"/>
                </a:solidFill>
              </a:defRPr>
            </a:lvl8pPr>
            <a:lvl9pPr marL="4114800" lvl="8" indent="-228600" algn="l">
              <a:spcBef>
                <a:spcPts val="200"/>
              </a:spcBef>
              <a:spcAft>
                <a:spcPts val="0"/>
              </a:spcAft>
              <a:buClr>
                <a:srgbClr val="888888"/>
              </a:buClr>
              <a:buSzPts val="1100"/>
              <a:buNone/>
              <a:defRPr sz="1100">
                <a:solidFill>
                  <a:srgbClr val="888888"/>
                </a:solidFill>
              </a:defRPr>
            </a:lvl9pPr>
          </a:lstStyle>
          <a:p>
            <a:endParaRPr/>
          </a:p>
        </p:txBody>
      </p:sp>
      <p:sp>
        <p:nvSpPr>
          <p:cNvPr id="180" name="Google Shape;180;p29"/>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1" name="Google Shape;181;p29"/>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2" name="Google Shape;182;p29"/>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06400" y="137319"/>
            <a:ext cx="7315200" cy="571500"/>
          </a:xfrm>
          <a:prstGeom prst="rect">
            <a:avLst/>
          </a:prstGeom>
          <a:noFill/>
          <a:ln>
            <a:noFill/>
          </a:ln>
        </p:spPr>
        <p:txBody>
          <a:bodyPr spcFirstLastPara="1" wrap="square" lIns="69425" tIns="34700" rIns="69425" bIns="34700" anchor="ctr" anchorCtr="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5" name="Google Shape;185;p30"/>
          <p:cNvSpPr txBox="1">
            <a:spLocks noGrp="1"/>
          </p:cNvSpPr>
          <p:nvPr>
            <p:ph type="body" idx="1"/>
          </p:nvPr>
        </p:nvSpPr>
        <p:spPr>
          <a:xfrm>
            <a:off x="406400" y="800100"/>
            <a:ext cx="3589867" cy="2262982"/>
          </a:xfrm>
          <a:prstGeom prst="rect">
            <a:avLst/>
          </a:prstGeom>
          <a:noFill/>
          <a:ln>
            <a:noFill/>
          </a:ln>
        </p:spPr>
        <p:txBody>
          <a:bodyPr spcFirstLastPara="1" wrap="square" lIns="69425" tIns="34700" rIns="69425" bIns="34700" anchor="t" anchorCtr="0">
            <a:normAutofit/>
          </a:bodyPr>
          <a:lstStyle>
            <a:lvl1pPr marL="457200" lvl="0" indent="-361950" algn="l">
              <a:spcBef>
                <a:spcPts val="400"/>
              </a:spcBef>
              <a:spcAft>
                <a:spcPts val="0"/>
              </a:spcAft>
              <a:buClr>
                <a:schemeClr val="dk1"/>
              </a:buClr>
              <a:buSzPts val="2100"/>
              <a:buChar char="•"/>
              <a:defRPr sz="2100"/>
            </a:lvl1pPr>
            <a:lvl2pPr marL="914400" lvl="1" indent="-342900" algn="l">
              <a:spcBef>
                <a:spcPts val="40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7500" algn="l">
              <a:spcBef>
                <a:spcPts val="300"/>
              </a:spcBef>
              <a:spcAft>
                <a:spcPts val="0"/>
              </a:spcAft>
              <a:buClr>
                <a:schemeClr val="dk1"/>
              </a:buClr>
              <a:buSzPts val="1400"/>
              <a:buChar char="–"/>
              <a:defRPr sz="1400"/>
            </a:lvl4pPr>
            <a:lvl5pPr marL="2286000" lvl="4" indent="-317500" algn="l">
              <a:spcBef>
                <a:spcPts val="300"/>
              </a:spcBef>
              <a:spcAft>
                <a:spcPts val="0"/>
              </a:spcAft>
              <a:buClr>
                <a:schemeClr val="dk1"/>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186" name="Google Shape;186;p30"/>
          <p:cNvSpPr txBox="1">
            <a:spLocks noGrp="1"/>
          </p:cNvSpPr>
          <p:nvPr>
            <p:ph type="body" idx="2"/>
          </p:nvPr>
        </p:nvSpPr>
        <p:spPr>
          <a:xfrm>
            <a:off x="4131733" y="800100"/>
            <a:ext cx="3589867" cy="2262982"/>
          </a:xfrm>
          <a:prstGeom prst="rect">
            <a:avLst/>
          </a:prstGeom>
          <a:noFill/>
          <a:ln>
            <a:noFill/>
          </a:ln>
        </p:spPr>
        <p:txBody>
          <a:bodyPr spcFirstLastPara="1" wrap="square" lIns="69425" tIns="34700" rIns="69425" bIns="34700" anchor="t" anchorCtr="0">
            <a:normAutofit/>
          </a:bodyPr>
          <a:lstStyle>
            <a:lvl1pPr marL="457200" lvl="0" indent="-361950" algn="l">
              <a:spcBef>
                <a:spcPts val="400"/>
              </a:spcBef>
              <a:spcAft>
                <a:spcPts val="0"/>
              </a:spcAft>
              <a:buClr>
                <a:schemeClr val="dk1"/>
              </a:buClr>
              <a:buSzPts val="2100"/>
              <a:buChar char="•"/>
              <a:defRPr sz="2100"/>
            </a:lvl1pPr>
            <a:lvl2pPr marL="914400" lvl="1" indent="-342900" algn="l">
              <a:spcBef>
                <a:spcPts val="40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7500" algn="l">
              <a:spcBef>
                <a:spcPts val="300"/>
              </a:spcBef>
              <a:spcAft>
                <a:spcPts val="0"/>
              </a:spcAft>
              <a:buClr>
                <a:schemeClr val="dk1"/>
              </a:buClr>
              <a:buSzPts val="1400"/>
              <a:buChar char="–"/>
              <a:defRPr sz="1400"/>
            </a:lvl4pPr>
            <a:lvl5pPr marL="2286000" lvl="4" indent="-317500" algn="l">
              <a:spcBef>
                <a:spcPts val="300"/>
              </a:spcBef>
              <a:spcAft>
                <a:spcPts val="0"/>
              </a:spcAft>
              <a:buClr>
                <a:schemeClr val="dk1"/>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187" name="Google Shape;187;p30"/>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8" name="Google Shape;188;p30"/>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9" name="Google Shape;189;p30"/>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406400" y="137319"/>
            <a:ext cx="7315200" cy="571500"/>
          </a:xfrm>
          <a:prstGeom prst="rect">
            <a:avLst/>
          </a:prstGeom>
          <a:noFill/>
          <a:ln>
            <a:noFill/>
          </a:ln>
        </p:spPr>
        <p:txBody>
          <a:bodyPr spcFirstLastPara="1" wrap="square" lIns="69425" tIns="34700" rIns="69425" bIns="34700" anchor="ctr" anchorCtr="0">
            <a:normAutofit/>
          </a:bodyPr>
          <a:lstStyle>
            <a:lvl1pPr lvl="0" algn="ctr">
              <a:spcBef>
                <a:spcPts val="0"/>
              </a:spcBef>
              <a:spcAft>
                <a:spcPts val="0"/>
              </a:spcAft>
              <a:buClr>
                <a:schemeClr val="dk1"/>
              </a:buClr>
              <a:buSzPts val="33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2" name="Google Shape;192;p31"/>
          <p:cNvSpPr txBox="1">
            <a:spLocks noGrp="1"/>
          </p:cNvSpPr>
          <p:nvPr>
            <p:ph type="body" idx="1"/>
          </p:nvPr>
        </p:nvSpPr>
        <p:spPr>
          <a:xfrm>
            <a:off x="406400" y="767556"/>
            <a:ext cx="3591278" cy="319881"/>
          </a:xfrm>
          <a:prstGeom prst="rect">
            <a:avLst/>
          </a:prstGeom>
          <a:noFill/>
          <a:ln>
            <a:noFill/>
          </a:ln>
        </p:spPr>
        <p:txBody>
          <a:bodyPr spcFirstLastPara="1" wrap="square" lIns="69425" tIns="34700" rIns="69425" bIns="34700" anchor="b" anchorCtr="0">
            <a:normAutofit/>
          </a:bodyPr>
          <a:lstStyle>
            <a:lvl1pPr marL="457200" lvl="0" indent="-228600" algn="l">
              <a:spcBef>
                <a:spcPts val="40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300"/>
              </a:spcBef>
              <a:spcAft>
                <a:spcPts val="0"/>
              </a:spcAft>
              <a:buClr>
                <a:schemeClr val="dk1"/>
              </a:buClr>
              <a:buSzPts val="1400"/>
              <a:buNone/>
              <a:defRPr sz="1400" b="1"/>
            </a:lvl3pPr>
            <a:lvl4pPr marL="1828800" lvl="3" indent="-228600" algn="l">
              <a:spcBef>
                <a:spcPts val="200"/>
              </a:spcBef>
              <a:spcAft>
                <a:spcPts val="0"/>
              </a:spcAft>
              <a:buClr>
                <a:schemeClr val="dk1"/>
              </a:buClr>
              <a:buSzPts val="1200"/>
              <a:buNone/>
              <a:defRPr sz="1200" b="1"/>
            </a:lvl4pPr>
            <a:lvl5pPr marL="2286000" lvl="4" indent="-228600" algn="l">
              <a:spcBef>
                <a:spcPts val="200"/>
              </a:spcBef>
              <a:spcAft>
                <a:spcPts val="0"/>
              </a:spcAft>
              <a:buClr>
                <a:schemeClr val="dk1"/>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193" name="Google Shape;193;p31"/>
          <p:cNvSpPr txBox="1">
            <a:spLocks noGrp="1"/>
          </p:cNvSpPr>
          <p:nvPr>
            <p:ph type="body" idx="2"/>
          </p:nvPr>
        </p:nvSpPr>
        <p:spPr>
          <a:xfrm>
            <a:off x="406400" y="1087438"/>
            <a:ext cx="3591278" cy="1975644"/>
          </a:xfrm>
          <a:prstGeom prst="rect">
            <a:avLst/>
          </a:prstGeom>
          <a:noFill/>
          <a:ln>
            <a:noFill/>
          </a:ln>
        </p:spPr>
        <p:txBody>
          <a:bodyPr spcFirstLastPara="1" wrap="square" lIns="69425" tIns="34700" rIns="69425" bIns="34700" anchor="t" anchorCtr="0">
            <a:normAutofit/>
          </a:bodyPr>
          <a:lstStyle>
            <a:lvl1pPr marL="457200" lvl="0" indent="-342900" algn="l">
              <a:spcBef>
                <a:spcPts val="40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7500" algn="l">
              <a:spcBef>
                <a:spcPts val="300"/>
              </a:spcBef>
              <a:spcAft>
                <a:spcPts val="0"/>
              </a:spcAft>
              <a:buClr>
                <a:schemeClr val="dk1"/>
              </a:buClr>
              <a:buSzPts val="1400"/>
              <a:buChar char="•"/>
              <a:defRPr sz="1400"/>
            </a:lvl3pPr>
            <a:lvl4pPr marL="1828800" lvl="3" indent="-304800" algn="l">
              <a:spcBef>
                <a:spcPts val="200"/>
              </a:spcBef>
              <a:spcAft>
                <a:spcPts val="0"/>
              </a:spcAft>
              <a:buClr>
                <a:schemeClr val="dk1"/>
              </a:buClr>
              <a:buSzPts val="1200"/>
              <a:buChar char="–"/>
              <a:defRPr sz="1200"/>
            </a:lvl4pPr>
            <a:lvl5pPr marL="2286000" lvl="4" indent="-304800" algn="l">
              <a:spcBef>
                <a:spcPts val="200"/>
              </a:spcBef>
              <a:spcAft>
                <a:spcPts val="0"/>
              </a:spcAft>
              <a:buClr>
                <a:schemeClr val="dk1"/>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194" name="Google Shape;194;p31"/>
          <p:cNvSpPr txBox="1">
            <a:spLocks noGrp="1"/>
          </p:cNvSpPr>
          <p:nvPr>
            <p:ph type="body" idx="3"/>
          </p:nvPr>
        </p:nvSpPr>
        <p:spPr>
          <a:xfrm>
            <a:off x="4128911" y="767556"/>
            <a:ext cx="3592689" cy="319881"/>
          </a:xfrm>
          <a:prstGeom prst="rect">
            <a:avLst/>
          </a:prstGeom>
          <a:noFill/>
          <a:ln>
            <a:noFill/>
          </a:ln>
        </p:spPr>
        <p:txBody>
          <a:bodyPr spcFirstLastPara="1" wrap="square" lIns="69425" tIns="34700" rIns="69425" bIns="34700" anchor="b" anchorCtr="0">
            <a:normAutofit/>
          </a:bodyPr>
          <a:lstStyle>
            <a:lvl1pPr marL="457200" lvl="0" indent="-228600" algn="l">
              <a:spcBef>
                <a:spcPts val="40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300"/>
              </a:spcBef>
              <a:spcAft>
                <a:spcPts val="0"/>
              </a:spcAft>
              <a:buClr>
                <a:schemeClr val="dk1"/>
              </a:buClr>
              <a:buSzPts val="1400"/>
              <a:buNone/>
              <a:defRPr sz="1400" b="1"/>
            </a:lvl3pPr>
            <a:lvl4pPr marL="1828800" lvl="3" indent="-228600" algn="l">
              <a:spcBef>
                <a:spcPts val="200"/>
              </a:spcBef>
              <a:spcAft>
                <a:spcPts val="0"/>
              </a:spcAft>
              <a:buClr>
                <a:schemeClr val="dk1"/>
              </a:buClr>
              <a:buSzPts val="1200"/>
              <a:buNone/>
              <a:defRPr sz="1200" b="1"/>
            </a:lvl4pPr>
            <a:lvl5pPr marL="2286000" lvl="4" indent="-228600" algn="l">
              <a:spcBef>
                <a:spcPts val="200"/>
              </a:spcBef>
              <a:spcAft>
                <a:spcPts val="0"/>
              </a:spcAft>
              <a:buClr>
                <a:schemeClr val="dk1"/>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195" name="Google Shape;195;p31"/>
          <p:cNvSpPr txBox="1">
            <a:spLocks noGrp="1"/>
          </p:cNvSpPr>
          <p:nvPr>
            <p:ph type="body" idx="4"/>
          </p:nvPr>
        </p:nvSpPr>
        <p:spPr>
          <a:xfrm>
            <a:off x="4128911" y="1087438"/>
            <a:ext cx="3592689" cy="1975644"/>
          </a:xfrm>
          <a:prstGeom prst="rect">
            <a:avLst/>
          </a:prstGeom>
          <a:noFill/>
          <a:ln>
            <a:noFill/>
          </a:ln>
        </p:spPr>
        <p:txBody>
          <a:bodyPr spcFirstLastPara="1" wrap="square" lIns="69425" tIns="34700" rIns="69425" bIns="34700" anchor="t" anchorCtr="0">
            <a:normAutofit/>
          </a:bodyPr>
          <a:lstStyle>
            <a:lvl1pPr marL="457200" lvl="0" indent="-342900" algn="l">
              <a:spcBef>
                <a:spcPts val="40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7500" algn="l">
              <a:spcBef>
                <a:spcPts val="300"/>
              </a:spcBef>
              <a:spcAft>
                <a:spcPts val="0"/>
              </a:spcAft>
              <a:buClr>
                <a:schemeClr val="dk1"/>
              </a:buClr>
              <a:buSzPts val="1400"/>
              <a:buChar char="•"/>
              <a:defRPr sz="1400"/>
            </a:lvl3pPr>
            <a:lvl4pPr marL="1828800" lvl="3" indent="-304800" algn="l">
              <a:spcBef>
                <a:spcPts val="200"/>
              </a:spcBef>
              <a:spcAft>
                <a:spcPts val="0"/>
              </a:spcAft>
              <a:buClr>
                <a:schemeClr val="dk1"/>
              </a:buClr>
              <a:buSzPts val="1200"/>
              <a:buChar char="–"/>
              <a:defRPr sz="1200"/>
            </a:lvl4pPr>
            <a:lvl5pPr marL="2286000" lvl="4" indent="-304800" algn="l">
              <a:spcBef>
                <a:spcPts val="200"/>
              </a:spcBef>
              <a:spcAft>
                <a:spcPts val="0"/>
              </a:spcAft>
              <a:buClr>
                <a:schemeClr val="dk1"/>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196" name="Google Shape;196;p31"/>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7" name="Google Shape;197;p31"/>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8" name="Google Shape;198;p31"/>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406400" y="137319"/>
            <a:ext cx="7315200" cy="571500"/>
          </a:xfrm>
          <a:prstGeom prst="rect">
            <a:avLst/>
          </a:prstGeom>
          <a:noFill/>
          <a:ln>
            <a:noFill/>
          </a:ln>
        </p:spPr>
        <p:txBody>
          <a:bodyPr spcFirstLastPara="1" wrap="square" lIns="69425" tIns="34700" rIns="69425" bIns="34700" anchor="ctr" anchorCtr="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1" name="Google Shape;201;p32"/>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2" name="Google Shape;202;p32"/>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3" name="Google Shape;203;p32"/>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3" name="Google Shape;23;p4"/>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24" name="Google Shape;24;p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5" name="Google Shape;25;p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6" name="Google Shape;26;p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406400" y="136525"/>
            <a:ext cx="2674056" cy="581025"/>
          </a:xfrm>
          <a:prstGeom prst="rect">
            <a:avLst/>
          </a:prstGeom>
          <a:noFill/>
          <a:ln>
            <a:noFill/>
          </a:ln>
        </p:spPr>
        <p:txBody>
          <a:bodyPr spcFirstLastPara="1" wrap="square" lIns="69425" tIns="34700" rIns="69425" bIns="34700" anchor="b" anchorCtr="0">
            <a:normAutofit/>
          </a:bodyPr>
          <a:lstStyle>
            <a:lvl1pPr lvl="0" algn="l">
              <a:spcBef>
                <a:spcPts val="0"/>
              </a:spcBef>
              <a:spcAft>
                <a:spcPts val="0"/>
              </a:spcAft>
              <a:buClr>
                <a:schemeClr val="dk1"/>
              </a:buClr>
              <a:buSzPts val="1500"/>
              <a:buFont typeface="Calibri"/>
              <a:buNone/>
              <a:defRPr sz="15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6" name="Google Shape;206;p33"/>
          <p:cNvSpPr txBox="1">
            <a:spLocks noGrp="1"/>
          </p:cNvSpPr>
          <p:nvPr>
            <p:ph type="body" idx="1"/>
          </p:nvPr>
        </p:nvSpPr>
        <p:spPr>
          <a:xfrm>
            <a:off x="3177822" y="136525"/>
            <a:ext cx="4543778" cy="2926557"/>
          </a:xfrm>
          <a:prstGeom prst="rect">
            <a:avLst/>
          </a:prstGeom>
          <a:noFill/>
          <a:ln>
            <a:noFill/>
          </a:ln>
        </p:spPr>
        <p:txBody>
          <a:bodyPr spcFirstLastPara="1" wrap="square" lIns="69425" tIns="34700" rIns="69425" bIns="34700" anchor="t" anchorCtr="0">
            <a:normAutofit/>
          </a:bodyPr>
          <a:lstStyle>
            <a:lvl1pPr marL="457200" lvl="0" indent="-381000" algn="l">
              <a:spcBef>
                <a:spcPts val="500"/>
              </a:spcBef>
              <a:spcAft>
                <a:spcPts val="0"/>
              </a:spcAft>
              <a:buClr>
                <a:schemeClr val="dk1"/>
              </a:buClr>
              <a:buSzPts val="2400"/>
              <a:buChar char="•"/>
              <a:defRPr sz="2400"/>
            </a:lvl1pPr>
            <a:lvl2pPr marL="914400" lvl="1" indent="-361950" algn="l">
              <a:spcBef>
                <a:spcPts val="400"/>
              </a:spcBef>
              <a:spcAft>
                <a:spcPts val="0"/>
              </a:spcAft>
              <a:buClr>
                <a:schemeClr val="dk1"/>
              </a:buClr>
              <a:buSzPts val="2100"/>
              <a:buChar char="–"/>
              <a:defRPr sz="2100"/>
            </a:lvl2pPr>
            <a:lvl3pPr marL="1371600" lvl="2" indent="-342900" algn="l">
              <a:spcBef>
                <a:spcPts val="400"/>
              </a:spcBef>
              <a:spcAft>
                <a:spcPts val="0"/>
              </a:spcAft>
              <a:buClr>
                <a:schemeClr val="dk1"/>
              </a:buClr>
              <a:buSzPts val="1800"/>
              <a:buChar char="•"/>
              <a:defRPr sz="1800"/>
            </a:lvl3pPr>
            <a:lvl4pPr marL="1828800" lvl="3" indent="-323850" algn="l">
              <a:spcBef>
                <a:spcPts val="300"/>
              </a:spcBef>
              <a:spcAft>
                <a:spcPts val="0"/>
              </a:spcAft>
              <a:buClr>
                <a:schemeClr val="dk1"/>
              </a:buClr>
              <a:buSzPts val="1500"/>
              <a:buChar char="–"/>
              <a:defRPr sz="1500"/>
            </a:lvl4pPr>
            <a:lvl5pPr marL="2286000" lvl="4" indent="-323850" algn="l">
              <a:spcBef>
                <a:spcPts val="300"/>
              </a:spcBef>
              <a:spcAft>
                <a:spcPts val="0"/>
              </a:spcAft>
              <a:buClr>
                <a:schemeClr val="dk1"/>
              </a:buClr>
              <a:buSzPts val="1500"/>
              <a:buChar char="»"/>
              <a:defRPr sz="1500"/>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207" name="Google Shape;207;p33"/>
          <p:cNvSpPr txBox="1">
            <a:spLocks noGrp="1"/>
          </p:cNvSpPr>
          <p:nvPr>
            <p:ph type="body" idx="2"/>
          </p:nvPr>
        </p:nvSpPr>
        <p:spPr>
          <a:xfrm>
            <a:off x="406400" y="717550"/>
            <a:ext cx="2674056" cy="2345532"/>
          </a:xfrm>
          <a:prstGeom prst="rect">
            <a:avLst/>
          </a:prstGeom>
          <a:noFill/>
          <a:ln>
            <a:noFill/>
          </a:ln>
        </p:spPr>
        <p:txBody>
          <a:bodyPr spcFirstLastPara="1" wrap="square" lIns="69425" tIns="34700" rIns="69425" bIns="34700" anchor="t" anchorCtr="0">
            <a:normAutofit/>
          </a:bodyPr>
          <a:lstStyle>
            <a:lvl1pPr marL="457200" lvl="0" indent="-228600" algn="l">
              <a:spcBef>
                <a:spcPts val="200"/>
              </a:spcBef>
              <a:spcAft>
                <a:spcPts val="0"/>
              </a:spcAft>
              <a:buClr>
                <a:schemeClr val="dk1"/>
              </a:buClr>
              <a:buSzPts val="1100"/>
              <a:buNone/>
              <a:defRPr sz="1100"/>
            </a:lvl1pPr>
            <a:lvl2pPr marL="914400" lvl="1" indent="-228600" algn="l">
              <a:spcBef>
                <a:spcPts val="200"/>
              </a:spcBef>
              <a:spcAft>
                <a:spcPts val="0"/>
              </a:spcAft>
              <a:buClr>
                <a:schemeClr val="dk1"/>
              </a:buClr>
              <a:buSzPts val="900"/>
              <a:buNone/>
              <a:defRPr sz="900"/>
            </a:lvl2pPr>
            <a:lvl3pPr marL="1371600" lvl="2" indent="-228600" algn="l">
              <a:spcBef>
                <a:spcPts val="200"/>
              </a:spcBef>
              <a:spcAft>
                <a:spcPts val="0"/>
              </a:spcAft>
              <a:buClr>
                <a:schemeClr val="dk1"/>
              </a:buClr>
              <a:buSzPts val="800"/>
              <a:buNone/>
              <a:defRPr sz="800"/>
            </a:lvl3pPr>
            <a:lvl4pPr marL="1828800" lvl="3" indent="-228600" algn="l">
              <a:spcBef>
                <a:spcPts val="100"/>
              </a:spcBef>
              <a:spcAft>
                <a:spcPts val="0"/>
              </a:spcAft>
              <a:buClr>
                <a:schemeClr val="dk1"/>
              </a:buClr>
              <a:buSzPts val="700"/>
              <a:buNone/>
              <a:defRPr sz="700"/>
            </a:lvl4pPr>
            <a:lvl5pPr marL="2286000" lvl="4" indent="-228600" algn="l">
              <a:spcBef>
                <a:spcPts val="100"/>
              </a:spcBef>
              <a:spcAft>
                <a:spcPts val="0"/>
              </a:spcAft>
              <a:buClr>
                <a:schemeClr val="dk1"/>
              </a:buClr>
              <a:buSzPts val="700"/>
              <a:buNone/>
              <a:defRPr sz="700"/>
            </a:lvl5pPr>
            <a:lvl6pPr marL="2743200" lvl="5" indent="-228600" algn="l">
              <a:spcBef>
                <a:spcPts val="100"/>
              </a:spcBef>
              <a:spcAft>
                <a:spcPts val="0"/>
              </a:spcAft>
              <a:buClr>
                <a:schemeClr val="dk1"/>
              </a:buClr>
              <a:buSzPts val="700"/>
              <a:buNone/>
              <a:defRPr sz="700"/>
            </a:lvl6pPr>
            <a:lvl7pPr marL="3200400" lvl="6" indent="-228600" algn="l">
              <a:spcBef>
                <a:spcPts val="100"/>
              </a:spcBef>
              <a:spcAft>
                <a:spcPts val="0"/>
              </a:spcAft>
              <a:buClr>
                <a:schemeClr val="dk1"/>
              </a:buClr>
              <a:buSzPts val="700"/>
              <a:buNone/>
              <a:defRPr sz="700"/>
            </a:lvl7pPr>
            <a:lvl8pPr marL="3657600" lvl="7" indent="-228600" algn="l">
              <a:spcBef>
                <a:spcPts val="100"/>
              </a:spcBef>
              <a:spcAft>
                <a:spcPts val="0"/>
              </a:spcAft>
              <a:buClr>
                <a:schemeClr val="dk1"/>
              </a:buClr>
              <a:buSzPts val="700"/>
              <a:buNone/>
              <a:defRPr sz="700"/>
            </a:lvl8pPr>
            <a:lvl9pPr marL="4114800" lvl="8" indent="-228600" algn="l">
              <a:spcBef>
                <a:spcPts val="100"/>
              </a:spcBef>
              <a:spcAft>
                <a:spcPts val="0"/>
              </a:spcAft>
              <a:buClr>
                <a:schemeClr val="dk1"/>
              </a:buClr>
              <a:buSzPts val="700"/>
              <a:buNone/>
              <a:defRPr sz="700"/>
            </a:lvl9pPr>
          </a:lstStyle>
          <a:p>
            <a:endParaRPr/>
          </a:p>
        </p:txBody>
      </p:sp>
      <p:sp>
        <p:nvSpPr>
          <p:cNvPr id="208" name="Google Shape;208;p33"/>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9" name="Google Shape;209;p33"/>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0" name="Google Shape;210;p33"/>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1593145" y="2400300"/>
            <a:ext cx="4876800" cy="283369"/>
          </a:xfrm>
          <a:prstGeom prst="rect">
            <a:avLst/>
          </a:prstGeom>
          <a:noFill/>
          <a:ln>
            <a:noFill/>
          </a:ln>
        </p:spPr>
        <p:txBody>
          <a:bodyPr spcFirstLastPara="1" wrap="square" lIns="69425" tIns="34700" rIns="69425" bIns="34700" anchor="b" anchorCtr="0">
            <a:normAutofit/>
          </a:bodyPr>
          <a:lstStyle>
            <a:lvl1pPr lvl="0" algn="l">
              <a:spcBef>
                <a:spcPts val="0"/>
              </a:spcBef>
              <a:spcAft>
                <a:spcPts val="0"/>
              </a:spcAft>
              <a:buClr>
                <a:schemeClr val="dk1"/>
              </a:buClr>
              <a:buSzPts val="1500"/>
              <a:buFont typeface="Calibri"/>
              <a:buNone/>
              <a:defRPr sz="15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3" name="Google Shape;213;p34"/>
          <p:cNvSpPr>
            <a:spLocks noGrp="1"/>
          </p:cNvSpPr>
          <p:nvPr>
            <p:ph type="pic" idx="2"/>
          </p:nvPr>
        </p:nvSpPr>
        <p:spPr>
          <a:xfrm>
            <a:off x="1593145" y="306388"/>
            <a:ext cx="4876800" cy="2057400"/>
          </a:xfrm>
          <a:prstGeom prst="rect">
            <a:avLst/>
          </a:prstGeom>
          <a:noFill/>
          <a:ln>
            <a:noFill/>
          </a:ln>
        </p:spPr>
      </p:sp>
      <p:sp>
        <p:nvSpPr>
          <p:cNvPr id="214" name="Google Shape;214;p34"/>
          <p:cNvSpPr txBox="1">
            <a:spLocks noGrp="1"/>
          </p:cNvSpPr>
          <p:nvPr>
            <p:ph type="body" idx="1"/>
          </p:nvPr>
        </p:nvSpPr>
        <p:spPr>
          <a:xfrm>
            <a:off x="1593145" y="2683669"/>
            <a:ext cx="4876800" cy="402431"/>
          </a:xfrm>
          <a:prstGeom prst="rect">
            <a:avLst/>
          </a:prstGeom>
          <a:noFill/>
          <a:ln>
            <a:noFill/>
          </a:ln>
        </p:spPr>
        <p:txBody>
          <a:bodyPr spcFirstLastPara="1" wrap="square" lIns="69425" tIns="34700" rIns="69425" bIns="34700" anchor="t" anchorCtr="0">
            <a:normAutofit/>
          </a:bodyPr>
          <a:lstStyle>
            <a:lvl1pPr marL="457200" lvl="0" indent="-228600" algn="l">
              <a:spcBef>
                <a:spcPts val="200"/>
              </a:spcBef>
              <a:spcAft>
                <a:spcPts val="0"/>
              </a:spcAft>
              <a:buClr>
                <a:schemeClr val="dk1"/>
              </a:buClr>
              <a:buSzPts val="1100"/>
              <a:buNone/>
              <a:defRPr sz="1100"/>
            </a:lvl1pPr>
            <a:lvl2pPr marL="914400" lvl="1" indent="-228600" algn="l">
              <a:spcBef>
                <a:spcPts val="200"/>
              </a:spcBef>
              <a:spcAft>
                <a:spcPts val="0"/>
              </a:spcAft>
              <a:buClr>
                <a:schemeClr val="dk1"/>
              </a:buClr>
              <a:buSzPts val="900"/>
              <a:buNone/>
              <a:defRPr sz="900"/>
            </a:lvl2pPr>
            <a:lvl3pPr marL="1371600" lvl="2" indent="-228600" algn="l">
              <a:spcBef>
                <a:spcPts val="200"/>
              </a:spcBef>
              <a:spcAft>
                <a:spcPts val="0"/>
              </a:spcAft>
              <a:buClr>
                <a:schemeClr val="dk1"/>
              </a:buClr>
              <a:buSzPts val="800"/>
              <a:buNone/>
              <a:defRPr sz="800"/>
            </a:lvl3pPr>
            <a:lvl4pPr marL="1828800" lvl="3" indent="-228600" algn="l">
              <a:spcBef>
                <a:spcPts val="100"/>
              </a:spcBef>
              <a:spcAft>
                <a:spcPts val="0"/>
              </a:spcAft>
              <a:buClr>
                <a:schemeClr val="dk1"/>
              </a:buClr>
              <a:buSzPts val="700"/>
              <a:buNone/>
              <a:defRPr sz="700"/>
            </a:lvl4pPr>
            <a:lvl5pPr marL="2286000" lvl="4" indent="-228600" algn="l">
              <a:spcBef>
                <a:spcPts val="100"/>
              </a:spcBef>
              <a:spcAft>
                <a:spcPts val="0"/>
              </a:spcAft>
              <a:buClr>
                <a:schemeClr val="dk1"/>
              </a:buClr>
              <a:buSzPts val="700"/>
              <a:buNone/>
              <a:defRPr sz="700"/>
            </a:lvl5pPr>
            <a:lvl6pPr marL="2743200" lvl="5" indent="-228600" algn="l">
              <a:spcBef>
                <a:spcPts val="100"/>
              </a:spcBef>
              <a:spcAft>
                <a:spcPts val="0"/>
              </a:spcAft>
              <a:buClr>
                <a:schemeClr val="dk1"/>
              </a:buClr>
              <a:buSzPts val="700"/>
              <a:buNone/>
              <a:defRPr sz="700"/>
            </a:lvl6pPr>
            <a:lvl7pPr marL="3200400" lvl="6" indent="-228600" algn="l">
              <a:spcBef>
                <a:spcPts val="100"/>
              </a:spcBef>
              <a:spcAft>
                <a:spcPts val="0"/>
              </a:spcAft>
              <a:buClr>
                <a:schemeClr val="dk1"/>
              </a:buClr>
              <a:buSzPts val="700"/>
              <a:buNone/>
              <a:defRPr sz="700"/>
            </a:lvl7pPr>
            <a:lvl8pPr marL="3657600" lvl="7" indent="-228600" algn="l">
              <a:spcBef>
                <a:spcPts val="100"/>
              </a:spcBef>
              <a:spcAft>
                <a:spcPts val="0"/>
              </a:spcAft>
              <a:buClr>
                <a:schemeClr val="dk1"/>
              </a:buClr>
              <a:buSzPts val="700"/>
              <a:buNone/>
              <a:defRPr sz="700"/>
            </a:lvl8pPr>
            <a:lvl9pPr marL="4114800" lvl="8" indent="-228600" algn="l">
              <a:spcBef>
                <a:spcPts val="100"/>
              </a:spcBef>
              <a:spcAft>
                <a:spcPts val="0"/>
              </a:spcAft>
              <a:buClr>
                <a:schemeClr val="dk1"/>
              </a:buClr>
              <a:buSzPts val="700"/>
              <a:buNone/>
              <a:defRPr sz="700"/>
            </a:lvl9pPr>
          </a:lstStyle>
          <a:p>
            <a:endParaRPr/>
          </a:p>
        </p:txBody>
      </p:sp>
      <p:sp>
        <p:nvSpPr>
          <p:cNvPr id="215" name="Google Shape;215;p34"/>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34"/>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7" name="Google Shape;217;p34"/>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406400" y="137319"/>
            <a:ext cx="7315200" cy="571500"/>
          </a:xfrm>
          <a:prstGeom prst="rect">
            <a:avLst/>
          </a:prstGeom>
          <a:noFill/>
          <a:ln>
            <a:noFill/>
          </a:ln>
        </p:spPr>
        <p:txBody>
          <a:bodyPr spcFirstLastPara="1" wrap="square" lIns="69425" tIns="34700" rIns="69425" bIns="34700" anchor="ctr" anchorCtr="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0" name="Google Shape;220;p35"/>
          <p:cNvSpPr txBox="1">
            <a:spLocks noGrp="1"/>
          </p:cNvSpPr>
          <p:nvPr>
            <p:ph type="body" idx="1"/>
          </p:nvPr>
        </p:nvSpPr>
        <p:spPr>
          <a:xfrm rot="5400000">
            <a:off x="2932509" y="-1726009"/>
            <a:ext cx="2262982" cy="7315200"/>
          </a:xfrm>
          <a:prstGeom prst="rect">
            <a:avLst/>
          </a:prstGeom>
          <a:noFill/>
          <a:ln>
            <a:noFill/>
          </a:ln>
        </p:spPr>
        <p:txBody>
          <a:bodyPr spcFirstLastPara="1" wrap="square" lIns="69425" tIns="34700" rIns="69425" bIns="34700" anchor="t" anchorCtr="0">
            <a:normAutofit/>
          </a:bodyPr>
          <a:lstStyle>
            <a:lvl1pPr marL="457200" lvl="0" indent="-317500" algn="l">
              <a:spcBef>
                <a:spcPts val="300"/>
              </a:spcBef>
              <a:spcAft>
                <a:spcPts val="0"/>
              </a:spcAft>
              <a:buClr>
                <a:schemeClr val="dk1"/>
              </a:buClr>
              <a:buSzPts val="1400"/>
              <a:buChar char="•"/>
              <a:defRPr/>
            </a:lvl1pPr>
            <a:lvl2pPr marL="914400" lvl="1" indent="-317500" algn="l">
              <a:spcBef>
                <a:spcPts val="300"/>
              </a:spcBef>
              <a:spcAft>
                <a:spcPts val="0"/>
              </a:spcAft>
              <a:buClr>
                <a:schemeClr val="dk1"/>
              </a:buClr>
              <a:buSzPts val="1400"/>
              <a:buChar char="–"/>
              <a:defRPr/>
            </a:lvl2pPr>
            <a:lvl3pPr marL="1371600" lvl="2" indent="-317500" algn="l">
              <a:spcBef>
                <a:spcPts val="300"/>
              </a:spcBef>
              <a:spcAft>
                <a:spcPts val="0"/>
              </a:spcAft>
              <a:buClr>
                <a:schemeClr val="dk1"/>
              </a:buClr>
              <a:buSzPts val="1400"/>
              <a:buChar char="•"/>
              <a:defRPr/>
            </a:lvl3pPr>
            <a:lvl4pPr marL="1828800" lvl="3" indent="-317500" algn="l">
              <a:spcBef>
                <a:spcPts val="300"/>
              </a:spcBef>
              <a:spcAft>
                <a:spcPts val="0"/>
              </a:spcAft>
              <a:buClr>
                <a:schemeClr val="dk1"/>
              </a:buClr>
              <a:buSzPts val="1400"/>
              <a:buChar char="–"/>
              <a:defRPr/>
            </a:lvl4pPr>
            <a:lvl5pPr marL="2286000" lvl="4" indent="-317500" algn="l">
              <a:spcBef>
                <a:spcPts val="300"/>
              </a:spcBef>
              <a:spcAft>
                <a:spcPts val="0"/>
              </a:spcAft>
              <a:buClr>
                <a:schemeClr val="dk1"/>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221" name="Google Shape;221;p35"/>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2" name="Google Shape;222;p35"/>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35"/>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5344319" y="685800"/>
            <a:ext cx="2925763" cy="1828800"/>
          </a:xfrm>
          <a:prstGeom prst="rect">
            <a:avLst/>
          </a:prstGeom>
          <a:noFill/>
          <a:ln>
            <a:noFill/>
          </a:ln>
        </p:spPr>
        <p:txBody>
          <a:bodyPr spcFirstLastPara="1" wrap="square" lIns="69425" tIns="34700" rIns="69425" bIns="34700" anchor="ctr" anchorCtr="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6" name="Google Shape;226;p36"/>
          <p:cNvSpPr txBox="1">
            <a:spLocks noGrp="1"/>
          </p:cNvSpPr>
          <p:nvPr>
            <p:ph type="body" idx="1"/>
          </p:nvPr>
        </p:nvSpPr>
        <p:spPr>
          <a:xfrm rot="5400000">
            <a:off x="1618985" y="-1075266"/>
            <a:ext cx="2925763" cy="5350933"/>
          </a:xfrm>
          <a:prstGeom prst="rect">
            <a:avLst/>
          </a:prstGeom>
          <a:noFill/>
          <a:ln>
            <a:noFill/>
          </a:ln>
        </p:spPr>
        <p:txBody>
          <a:bodyPr spcFirstLastPara="1" wrap="square" lIns="69425" tIns="34700" rIns="69425" bIns="34700" anchor="t" anchorCtr="0">
            <a:normAutofit/>
          </a:bodyPr>
          <a:lstStyle>
            <a:lvl1pPr marL="457200" lvl="0" indent="-317500" algn="l">
              <a:spcBef>
                <a:spcPts val="300"/>
              </a:spcBef>
              <a:spcAft>
                <a:spcPts val="0"/>
              </a:spcAft>
              <a:buClr>
                <a:schemeClr val="dk1"/>
              </a:buClr>
              <a:buSzPts val="1400"/>
              <a:buChar char="•"/>
              <a:defRPr/>
            </a:lvl1pPr>
            <a:lvl2pPr marL="914400" lvl="1" indent="-317500" algn="l">
              <a:spcBef>
                <a:spcPts val="300"/>
              </a:spcBef>
              <a:spcAft>
                <a:spcPts val="0"/>
              </a:spcAft>
              <a:buClr>
                <a:schemeClr val="dk1"/>
              </a:buClr>
              <a:buSzPts val="1400"/>
              <a:buChar char="–"/>
              <a:defRPr/>
            </a:lvl2pPr>
            <a:lvl3pPr marL="1371600" lvl="2" indent="-317500" algn="l">
              <a:spcBef>
                <a:spcPts val="300"/>
              </a:spcBef>
              <a:spcAft>
                <a:spcPts val="0"/>
              </a:spcAft>
              <a:buClr>
                <a:schemeClr val="dk1"/>
              </a:buClr>
              <a:buSzPts val="1400"/>
              <a:buChar char="•"/>
              <a:defRPr/>
            </a:lvl3pPr>
            <a:lvl4pPr marL="1828800" lvl="3" indent="-317500" algn="l">
              <a:spcBef>
                <a:spcPts val="300"/>
              </a:spcBef>
              <a:spcAft>
                <a:spcPts val="0"/>
              </a:spcAft>
              <a:buClr>
                <a:schemeClr val="dk1"/>
              </a:buClr>
              <a:buSzPts val="1400"/>
              <a:buChar char="–"/>
              <a:defRPr/>
            </a:lvl4pPr>
            <a:lvl5pPr marL="2286000" lvl="4" indent="-317500" algn="l">
              <a:spcBef>
                <a:spcPts val="300"/>
              </a:spcBef>
              <a:spcAft>
                <a:spcPts val="0"/>
              </a:spcAft>
              <a:buClr>
                <a:schemeClr val="dk1"/>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227" name="Google Shape;227;p36"/>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8" name="Google Shape;228;p36"/>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9" name="Google Shape;229;p36"/>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61156" y="2203450"/>
            <a:ext cx="3886200" cy="681000"/>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9" name="Google Shape;29;p5"/>
          <p:cNvSpPr txBox="1">
            <a:spLocks noGrp="1"/>
          </p:cNvSpPr>
          <p:nvPr>
            <p:ph type="body" idx="1"/>
          </p:nvPr>
        </p:nvSpPr>
        <p:spPr>
          <a:xfrm>
            <a:off x="361156" y="1453357"/>
            <a:ext cx="3886200" cy="750000"/>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30" name="Google Shape;30;p5"/>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1" name="Google Shape;31;p5"/>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2" name="Google Shape;32;p5"/>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35" name="Google Shape;35;p6"/>
          <p:cNvSpPr txBox="1">
            <a:spLocks noGrp="1"/>
          </p:cNvSpPr>
          <p:nvPr>
            <p:ph type="body" idx="1"/>
          </p:nvPr>
        </p:nvSpPr>
        <p:spPr>
          <a:xfrm>
            <a:off x="228600" y="800100"/>
            <a:ext cx="2019300" cy="2262900"/>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36" name="Google Shape;36;p6"/>
          <p:cNvSpPr txBox="1">
            <a:spLocks noGrp="1"/>
          </p:cNvSpPr>
          <p:nvPr>
            <p:ph type="body" idx="2"/>
          </p:nvPr>
        </p:nvSpPr>
        <p:spPr>
          <a:xfrm>
            <a:off x="2324100" y="800100"/>
            <a:ext cx="2019300" cy="2262900"/>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37" name="Google Shape;37;p6"/>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8" name="Google Shape;38;p6"/>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9" name="Google Shape;39;p6"/>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42" name="Google Shape;42;p7"/>
          <p:cNvSpPr txBox="1">
            <a:spLocks noGrp="1"/>
          </p:cNvSpPr>
          <p:nvPr>
            <p:ph type="body" idx="1"/>
          </p:nvPr>
        </p:nvSpPr>
        <p:spPr>
          <a:xfrm>
            <a:off x="228600" y="767556"/>
            <a:ext cx="2020200" cy="319800"/>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43" name="Google Shape;43;p7"/>
          <p:cNvSpPr txBox="1">
            <a:spLocks noGrp="1"/>
          </p:cNvSpPr>
          <p:nvPr>
            <p:ph type="body" idx="2"/>
          </p:nvPr>
        </p:nvSpPr>
        <p:spPr>
          <a:xfrm>
            <a:off x="228600" y="1087438"/>
            <a:ext cx="2020200" cy="1975500"/>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44" name="Google Shape;44;p7"/>
          <p:cNvSpPr txBox="1">
            <a:spLocks noGrp="1"/>
          </p:cNvSpPr>
          <p:nvPr>
            <p:ph type="body" idx="3"/>
          </p:nvPr>
        </p:nvSpPr>
        <p:spPr>
          <a:xfrm>
            <a:off x="2322513" y="767556"/>
            <a:ext cx="2020800" cy="319800"/>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45" name="Google Shape;45;p7"/>
          <p:cNvSpPr txBox="1">
            <a:spLocks noGrp="1"/>
          </p:cNvSpPr>
          <p:nvPr>
            <p:ph type="body" idx="4"/>
          </p:nvPr>
        </p:nvSpPr>
        <p:spPr>
          <a:xfrm>
            <a:off x="2322513" y="1087438"/>
            <a:ext cx="2020800" cy="1975500"/>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46" name="Google Shape;46;p7"/>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47" name="Google Shape;47;p7"/>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48" name="Google Shape;48;p7"/>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51" name="Google Shape;51;p8"/>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2" name="Google Shape;52;p8"/>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3" name="Google Shape;53;p8"/>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28600" y="136525"/>
            <a:ext cx="1504200" cy="581100"/>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56" name="Google Shape;56;p9"/>
          <p:cNvSpPr txBox="1">
            <a:spLocks noGrp="1"/>
          </p:cNvSpPr>
          <p:nvPr>
            <p:ph type="body" idx="1"/>
          </p:nvPr>
        </p:nvSpPr>
        <p:spPr>
          <a:xfrm>
            <a:off x="1787525" y="136525"/>
            <a:ext cx="2556000" cy="2926500"/>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57" name="Google Shape;57;p9"/>
          <p:cNvSpPr txBox="1">
            <a:spLocks noGrp="1"/>
          </p:cNvSpPr>
          <p:nvPr>
            <p:ph type="body" idx="2"/>
          </p:nvPr>
        </p:nvSpPr>
        <p:spPr>
          <a:xfrm>
            <a:off x="228600" y="717550"/>
            <a:ext cx="1504200" cy="2345400"/>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58" name="Google Shape;58;p9"/>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9"/>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0" name="Google Shape;60;p9"/>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96144" y="2400300"/>
            <a:ext cx="2743200" cy="283500"/>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3" name="Google Shape;63;p10"/>
          <p:cNvSpPr>
            <a:spLocks noGrp="1"/>
          </p:cNvSpPr>
          <p:nvPr>
            <p:ph type="pic" idx="2"/>
          </p:nvPr>
        </p:nvSpPr>
        <p:spPr>
          <a:xfrm>
            <a:off x="896144" y="306388"/>
            <a:ext cx="2743200" cy="2057400"/>
          </a:xfrm>
          <a:prstGeom prst="rect">
            <a:avLst/>
          </a:prstGeom>
          <a:noFill/>
          <a:ln>
            <a:noFill/>
          </a:ln>
        </p:spPr>
      </p:sp>
      <p:sp>
        <p:nvSpPr>
          <p:cNvPr id="64" name="Google Shape;64;p10"/>
          <p:cNvSpPr txBox="1">
            <a:spLocks noGrp="1"/>
          </p:cNvSpPr>
          <p:nvPr>
            <p:ph type="body" idx="1"/>
          </p:nvPr>
        </p:nvSpPr>
        <p:spPr>
          <a:xfrm>
            <a:off x="896144" y="2683669"/>
            <a:ext cx="2743200" cy="402300"/>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65" name="Google Shape;65;p10"/>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6" name="Google Shape;66;p10"/>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7" name="Google Shape;67;p10"/>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7" name="Google Shape;7;p1"/>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82" name="Google Shape;8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406400" y="137319"/>
            <a:ext cx="7315200" cy="571500"/>
          </a:xfrm>
          <a:prstGeom prst="rect">
            <a:avLst/>
          </a:prstGeom>
          <a:noFill/>
          <a:ln>
            <a:noFill/>
          </a:ln>
        </p:spPr>
        <p:txBody>
          <a:bodyPr spcFirstLastPara="1" wrap="square" lIns="69425" tIns="34700" rIns="69425" bIns="34700" anchor="ctr" anchorCtr="0">
            <a:norm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57" name="Google Shape;157;p25"/>
          <p:cNvSpPr txBox="1">
            <a:spLocks noGrp="1"/>
          </p:cNvSpPr>
          <p:nvPr>
            <p:ph type="body" idx="1"/>
          </p:nvPr>
        </p:nvSpPr>
        <p:spPr>
          <a:xfrm>
            <a:off x="406400" y="800100"/>
            <a:ext cx="7315200" cy="2262982"/>
          </a:xfrm>
          <a:prstGeom prst="rect">
            <a:avLst/>
          </a:prstGeom>
          <a:noFill/>
          <a:ln>
            <a:noFill/>
          </a:ln>
        </p:spPr>
        <p:txBody>
          <a:bodyPr spcFirstLastPara="1" wrap="square" lIns="69425" tIns="34700" rIns="69425" bIns="34700" anchor="t" anchorCtr="0">
            <a:normAutofit/>
          </a:bodyPr>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58" name="Google Shape;158;p25"/>
          <p:cNvSpPr txBox="1">
            <a:spLocks noGrp="1"/>
          </p:cNvSpPr>
          <p:nvPr>
            <p:ph type="dt" idx="10"/>
          </p:nvPr>
        </p:nvSpPr>
        <p:spPr>
          <a:xfrm>
            <a:off x="406400" y="3178175"/>
            <a:ext cx="1896533" cy="182563"/>
          </a:xfrm>
          <a:prstGeom prst="rect">
            <a:avLst/>
          </a:prstGeom>
          <a:noFill/>
          <a:ln>
            <a:noFill/>
          </a:ln>
        </p:spPr>
        <p:txBody>
          <a:bodyPr spcFirstLastPara="1" wrap="square" lIns="69425" tIns="34700" rIns="69425" bIns="34700"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9" name="Google Shape;159;p25"/>
          <p:cNvSpPr txBox="1">
            <a:spLocks noGrp="1"/>
          </p:cNvSpPr>
          <p:nvPr>
            <p:ph type="ftr" idx="11"/>
          </p:nvPr>
        </p:nvSpPr>
        <p:spPr>
          <a:xfrm>
            <a:off x="2777067" y="3178175"/>
            <a:ext cx="2573867" cy="182563"/>
          </a:xfrm>
          <a:prstGeom prst="rect">
            <a:avLst/>
          </a:prstGeom>
          <a:noFill/>
          <a:ln>
            <a:noFill/>
          </a:ln>
        </p:spPr>
        <p:txBody>
          <a:bodyPr spcFirstLastPara="1" wrap="square" lIns="69425" tIns="34700" rIns="69425" bIns="34700"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0" name="Google Shape;160;p25"/>
          <p:cNvSpPr txBox="1">
            <a:spLocks noGrp="1"/>
          </p:cNvSpPr>
          <p:nvPr>
            <p:ph type="sldNum" idx="12"/>
          </p:nvPr>
        </p:nvSpPr>
        <p:spPr>
          <a:xfrm>
            <a:off x="5825067" y="3178175"/>
            <a:ext cx="1896533" cy="182563"/>
          </a:xfrm>
          <a:prstGeom prst="rect">
            <a:avLst/>
          </a:prstGeom>
          <a:noFill/>
          <a:ln>
            <a:noFill/>
          </a:ln>
        </p:spPr>
        <p:txBody>
          <a:bodyPr spcFirstLastPara="1" wrap="square" lIns="69425" tIns="34700" rIns="69425" bIns="34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2.png"/><Relationship Id="rId10" Type="http://schemas.openxmlformats.org/officeDocument/2006/relationships/image" Target="../media/image32.png"/><Relationship Id="rId4" Type="http://schemas.openxmlformats.org/officeDocument/2006/relationships/image" Target="../media/image10.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12.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1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Shape 233"/>
        <p:cNvGrpSpPr/>
        <p:nvPr/>
      </p:nvGrpSpPr>
      <p:grpSpPr>
        <a:xfrm>
          <a:off x="0" y="0"/>
          <a:ext cx="0" cy="0"/>
          <a:chOff x="0" y="0"/>
          <a:chExt cx="0" cy="0"/>
        </a:xfrm>
      </p:grpSpPr>
      <p:sp>
        <p:nvSpPr>
          <p:cNvPr id="234" name="Google Shape;234;p37"/>
          <p:cNvSpPr txBox="1"/>
          <p:nvPr/>
        </p:nvSpPr>
        <p:spPr>
          <a:xfrm>
            <a:off x="926500" y="200075"/>
            <a:ext cx="6965100" cy="1632900"/>
          </a:xfrm>
          <a:prstGeom prst="rect">
            <a:avLst/>
          </a:prstGeom>
          <a:noFill/>
          <a:ln>
            <a:noFill/>
          </a:ln>
        </p:spPr>
        <p:txBody>
          <a:bodyPr spcFirstLastPara="1" wrap="square" lIns="0" tIns="0" rIns="0" bIns="0" anchor="t" anchorCtr="0">
            <a:spAutoFit/>
          </a:bodyPr>
          <a:lstStyle/>
          <a:p>
            <a:pPr marL="0" marR="0" lvl="0" indent="0" algn="ctr" rtl="0">
              <a:lnSpc>
                <a:spcPct val="108022"/>
              </a:lnSpc>
              <a:spcBef>
                <a:spcPts val="0"/>
              </a:spcBef>
              <a:spcAft>
                <a:spcPts val="0"/>
              </a:spcAft>
              <a:buNone/>
            </a:pPr>
            <a:r>
              <a:rPr lang="en" sz="5100" i="1">
                <a:solidFill>
                  <a:srgbClr val="C79B61"/>
                </a:solidFill>
                <a:latin typeface="Playfair Display"/>
                <a:ea typeface="Playfair Display"/>
                <a:cs typeface="Playfair Display"/>
                <a:sym typeface="Playfair Display"/>
              </a:rPr>
              <a:t>Electricity Consumption Analysis</a:t>
            </a:r>
            <a:endParaRPr sz="1100"/>
          </a:p>
        </p:txBody>
      </p:sp>
      <p:sp>
        <p:nvSpPr>
          <p:cNvPr id="235" name="Google Shape;235;p37"/>
          <p:cNvSpPr txBox="1"/>
          <p:nvPr/>
        </p:nvSpPr>
        <p:spPr>
          <a:xfrm>
            <a:off x="6437526" y="2199700"/>
            <a:ext cx="2090400" cy="20790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 sz="1800" b="1" i="0" u="none" strike="noStrike" cap="none">
                <a:solidFill>
                  <a:srgbClr val="715C40"/>
                </a:solidFill>
                <a:latin typeface="Questrial"/>
                <a:ea typeface="Questrial"/>
                <a:cs typeface="Questrial"/>
                <a:sym typeface="Questrial"/>
              </a:rPr>
              <a:t>Gr</a:t>
            </a:r>
            <a:r>
              <a:rPr lang="en" sz="1800" b="1">
                <a:solidFill>
                  <a:srgbClr val="715C40"/>
                </a:solidFill>
                <a:latin typeface="Questrial"/>
                <a:ea typeface="Questrial"/>
                <a:cs typeface="Questrial"/>
                <a:sym typeface="Questrial"/>
              </a:rPr>
              <a:t>oup Members:</a:t>
            </a:r>
            <a:br>
              <a:rPr lang="en" sz="600">
                <a:solidFill>
                  <a:schemeClr val="dk1"/>
                </a:solidFill>
                <a:latin typeface="Questrial"/>
                <a:ea typeface="Questrial"/>
                <a:cs typeface="Questrial"/>
                <a:sym typeface="Questrial"/>
              </a:rPr>
            </a:br>
            <a:endParaRPr sz="600">
              <a:solidFill>
                <a:schemeClr val="dk1"/>
              </a:solidFill>
              <a:latin typeface="Questrial"/>
              <a:ea typeface="Questrial"/>
              <a:cs typeface="Questrial"/>
              <a:sym typeface="Questrial"/>
            </a:endParaRPr>
          </a:p>
          <a:p>
            <a:pPr marL="0" lvl="0" indent="0" algn="l" rtl="0">
              <a:lnSpc>
                <a:spcPct val="150000"/>
              </a:lnSpc>
              <a:spcBef>
                <a:spcPts val="0"/>
              </a:spcBef>
              <a:spcAft>
                <a:spcPts val="0"/>
              </a:spcAft>
              <a:buClr>
                <a:schemeClr val="dk1"/>
              </a:buClr>
              <a:buFont typeface="Arial"/>
              <a:buNone/>
            </a:pPr>
            <a:r>
              <a:rPr lang="en" sz="1351">
                <a:solidFill>
                  <a:schemeClr val="dk1"/>
                </a:solidFill>
                <a:latin typeface="Questrial"/>
                <a:ea typeface="Questrial"/>
                <a:cs typeface="Questrial"/>
                <a:sym typeface="Questrial"/>
              </a:rPr>
              <a:t>Aakash  Singh</a:t>
            </a:r>
            <a:endParaRPr sz="1351">
              <a:solidFill>
                <a:schemeClr val="dk1"/>
              </a:solidFill>
              <a:latin typeface="Questrial"/>
              <a:ea typeface="Questrial"/>
              <a:cs typeface="Questrial"/>
              <a:sym typeface="Questrial"/>
            </a:endParaRPr>
          </a:p>
          <a:p>
            <a:pPr marL="0" lvl="0" indent="0" algn="l" rtl="0">
              <a:lnSpc>
                <a:spcPct val="150000"/>
              </a:lnSpc>
              <a:spcBef>
                <a:spcPts val="0"/>
              </a:spcBef>
              <a:spcAft>
                <a:spcPts val="0"/>
              </a:spcAft>
              <a:buNone/>
            </a:pPr>
            <a:r>
              <a:rPr lang="en" sz="1351">
                <a:solidFill>
                  <a:schemeClr val="dk1"/>
                </a:solidFill>
                <a:latin typeface="Questrial"/>
                <a:ea typeface="Questrial"/>
                <a:cs typeface="Questrial"/>
                <a:sym typeface="Questrial"/>
              </a:rPr>
              <a:t>Jin-Hyuk Son</a:t>
            </a:r>
            <a:endParaRPr sz="600">
              <a:solidFill>
                <a:schemeClr val="dk1"/>
              </a:solidFill>
              <a:latin typeface="Questrial"/>
              <a:ea typeface="Questrial"/>
              <a:cs typeface="Questrial"/>
              <a:sym typeface="Questrial"/>
            </a:endParaRPr>
          </a:p>
          <a:p>
            <a:pPr marL="0" lvl="0" indent="0" algn="l" rtl="0">
              <a:lnSpc>
                <a:spcPct val="150000"/>
              </a:lnSpc>
              <a:spcBef>
                <a:spcPts val="0"/>
              </a:spcBef>
              <a:spcAft>
                <a:spcPts val="0"/>
              </a:spcAft>
              <a:buClr>
                <a:schemeClr val="dk1"/>
              </a:buClr>
              <a:buSzPts val="523"/>
              <a:buFont typeface="Arial"/>
              <a:buNone/>
            </a:pPr>
            <a:r>
              <a:rPr lang="en" sz="1351">
                <a:solidFill>
                  <a:schemeClr val="dk1"/>
                </a:solidFill>
                <a:latin typeface="Questrial"/>
                <a:ea typeface="Questrial"/>
                <a:cs typeface="Questrial"/>
                <a:sym typeface="Questrial"/>
              </a:rPr>
              <a:t>Julio Montoya</a:t>
            </a:r>
            <a:endParaRPr sz="1351">
              <a:solidFill>
                <a:schemeClr val="dk1"/>
              </a:solidFill>
              <a:latin typeface="Questrial"/>
              <a:ea typeface="Questrial"/>
              <a:cs typeface="Questrial"/>
              <a:sym typeface="Questrial"/>
            </a:endParaRPr>
          </a:p>
          <a:p>
            <a:pPr marL="0" lvl="0" indent="0" algn="l" rtl="0">
              <a:lnSpc>
                <a:spcPct val="150000"/>
              </a:lnSpc>
              <a:spcBef>
                <a:spcPts val="0"/>
              </a:spcBef>
              <a:spcAft>
                <a:spcPts val="0"/>
              </a:spcAft>
              <a:buClr>
                <a:schemeClr val="dk1"/>
              </a:buClr>
              <a:buFont typeface="Arial"/>
              <a:buNone/>
            </a:pPr>
            <a:r>
              <a:rPr lang="en" sz="1351">
                <a:solidFill>
                  <a:schemeClr val="dk1"/>
                </a:solidFill>
                <a:latin typeface="Questrial"/>
                <a:ea typeface="Questrial"/>
                <a:cs typeface="Questrial"/>
                <a:sym typeface="Questrial"/>
              </a:rPr>
              <a:t>Sagar Shah </a:t>
            </a:r>
            <a:endParaRPr sz="1351">
              <a:solidFill>
                <a:schemeClr val="dk1"/>
              </a:solidFill>
              <a:latin typeface="Questrial"/>
              <a:ea typeface="Questrial"/>
              <a:cs typeface="Questrial"/>
              <a:sym typeface="Questrial"/>
            </a:endParaRPr>
          </a:p>
          <a:p>
            <a:pPr marL="0" marR="0" lvl="0" indent="0" algn="l" rtl="0">
              <a:lnSpc>
                <a:spcPct val="140028"/>
              </a:lnSpc>
              <a:spcBef>
                <a:spcPts val="0"/>
              </a:spcBef>
              <a:spcAft>
                <a:spcPts val="0"/>
              </a:spcAft>
              <a:buNone/>
            </a:pPr>
            <a:endParaRPr sz="1800">
              <a:solidFill>
                <a:srgbClr val="715C40"/>
              </a:solidFill>
              <a:latin typeface="Josefin Sans"/>
              <a:ea typeface="Josefin Sans"/>
              <a:cs typeface="Josefin Sans"/>
              <a:sym typeface="Josefin Sans"/>
            </a:endParaRPr>
          </a:p>
        </p:txBody>
      </p:sp>
      <p:pic>
        <p:nvPicPr>
          <p:cNvPr id="236" name="Google Shape;236;p37"/>
          <p:cNvPicPr preferRelativeResize="0"/>
          <p:nvPr/>
        </p:nvPicPr>
        <p:blipFill>
          <a:blip r:embed="rId3">
            <a:alphaModFix/>
          </a:blip>
          <a:stretch>
            <a:fillRect/>
          </a:stretch>
        </p:blipFill>
        <p:spPr>
          <a:xfrm>
            <a:off x="174000" y="2037825"/>
            <a:ext cx="4969125" cy="3105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235"/>
                                        </p:tgtEl>
                                        <p:attrNameLst>
                                          <p:attrName>style.visibility</p:attrName>
                                        </p:attrNameLst>
                                      </p:cBhvr>
                                      <p:to>
                                        <p:strVal val="visible"/>
                                      </p:to>
                                    </p:set>
                                    <p:anim calcmode="lin" valueType="num">
                                      <p:cBhvr additive="base">
                                        <p:cTn id="10" dur="600"/>
                                        <p:tgtEl>
                                          <p:spTgt spid="2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3">
              <a:alphaModFix/>
            </a:blip>
            <a:stretch>
              <a:fillRect/>
            </a:stretch>
          </a:blipFill>
          <a:ln>
            <a:noFill/>
          </a:ln>
        </p:spPr>
      </p:sp>
      <p:sp>
        <p:nvSpPr>
          <p:cNvPr id="331" name="Google Shape;331;p46"/>
          <p:cNvSpPr txBox="1"/>
          <p:nvPr/>
        </p:nvSpPr>
        <p:spPr>
          <a:xfrm>
            <a:off x="944500" y="89238"/>
            <a:ext cx="7946400" cy="677100"/>
          </a:xfrm>
          <a:prstGeom prst="rect">
            <a:avLst/>
          </a:prstGeom>
          <a:noFill/>
          <a:ln>
            <a:noFill/>
          </a:ln>
        </p:spPr>
        <p:txBody>
          <a:bodyPr spcFirstLastPara="1" wrap="square" lIns="91425" tIns="91425" rIns="91425" bIns="91425" anchor="t" anchorCtr="0">
            <a:spAutoFit/>
          </a:bodyPr>
          <a:lstStyle/>
          <a:p>
            <a:pPr marL="0" lvl="0" indent="0" algn="l" rtl="0">
              <a:lnSpc>
                <a:spcPct val="164009"/>
              </a:lnSpc>
              <a:spcBef>
                <a:spcPts val="0"/>
              </a:spcBef>
              <a:spcAft>
                <a:spcPts val="0"/>
              </a:spcAft>
              <a:buNone/>
            </a:pPr>
            <a:r>
              <a:rPr lang="en" sz="3200">
                <a:solidFill>
                  <a:schemeClr val="dk1"/>
                </a:solidFill>
              </a:rPr>
              <a:t>SMART Question 1</a:t>
            </a:r>
            <a:endParaRPr sz="700">
              <a:solidFill>
                <a:schemeClr val="dk1"/>
              </a:solidFill>
            </a:endParaRPr>
          </a:p>
        </p:txBody>
      </p:sp>
      <p:sp>
        <p:nvSpPr>
          <p:cNvPr id="332" name="Google Shape;332;p46"/>
          <p:cNvSpPr/>
          <p:nvPr/>
        </p:nvSpPr>
        <p:spPr>
          <a:xfrm rot="-412610">
            <a:off x="948666" y="107074"/>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pic>
        <p:nvPicPr>
          <p:cNvPr id="333" name="Google Shape;333;p46"/>
          <p:cNvPicPr preferRelativeResize="0"/>
          <p:nvPr/>
        </p:nvPicPr>
        <p:blipFill>
          <a:blip r:embed="rId5">
            <a:alphaModFix/>
          </a:blip>
          <a:stretch>
            <a:fillRect/>
          </a:stretch>
        </p:blipFill>
        <p:spPr>
          <a:xfrm>
            <a:off x="152400" y="918738"/>
            <a:ext cx="8448633" cy="40723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7"/>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3">
              <a:alphaModFix/>
            </a:blip>
            <a:stretch>
              <a:fillRect/>
            </a:stretch>
          </a:blipFill>
          <a:ln>
            <a:noFill/>
          </a:ln>
        </p:spPr>
      </p:sp>
      <p:sp>
        <p:nvSpPr>
          <p:cNvPr id="339" name="Google Shape;339;p47"/>
          <p:cNvSpPr txBox="1"/>
          <p:nvPr/>
        </p:nvSpPr>
        <p:spPr>
          <a:xfrm>
            <a:off x="993025" y="89238"/>
            <a:ext cx="8088900" cy="677100"/>
          </a:xfrm>
          <a:prstGeom prst="rect">
            <a:avLst/>
          </a:prstGeom>
          <a:noFill/>
          <a:ln>
            <a:noFill/>
          </a:ln>
        </p:spPr>
        <p:txBody>
          <a:bodyPr spcFirstLastPara="1" wrap="square" lIns="91425" tIns="91425" rIns="91425" bIns="91425" anchor="t" anchorCtr="0">
            <a:spAutoFit/>
          </a:bodyPr>
          <a:lstStyle/>
          <a:p>
            <a:pPr marL="0" lvl="0" indent="0" algn="l" rtl="0">
              <a:lnSpc>
                <a:spcPct val="164009"/>
              </a:lnSpc>
              <a:spcBef>
                <a:spcPts val="0"/>
              </a:spcBef>
              <a:spcAft>
                <a:spcPts val="0"/>
              </a:spcAft>
              <a:buNone/>
            </a:pPr>
            <a:r>
              <a:rPr lang="en" sz="3200">
                <a:solidFill>
                  <a:schemeClr val="dk1"/>
                </a:solidFill>
              </a:rPr>
              <a:t>SMART Question 1</a:t>
            </a:r>
            <a:endParaRPr sz="700">
              <a:solidFill>
                <a:schemeClr val="dk1"/>
              </a:solidFill>
            </a:endParaRPr>
          </a:p>
        </p:txBody>
      </p:sp>
      <p:sp>
        <p:nvSpPr>
          <p:cNvPr id="340" name="Google Shape;340;p47"/>
          <p:cNvSpPr/>
          <p:nvPr/>
        </p:nvSpPr>
        <p:spPr>
          <a:xfrm rot="-412610">
            <a:off x="948666" y="107074"/>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pic>
        <p:nvPicPr>
          <p:cNvPr id="341" name="Google Shape;341;p47"/>
          <p:cNvPicPr preferRelativeResize="0"/>
          <p:nvPr/>
        </p:nvPicPr>
        <p:blipFill>
          <a:blip r:embed="rId5">
            <a:alphaModFix/>
          </a:blip>
          <a:stretch>
            <a:fillRect/>
          </a:stretch>
        </p:blipFill>
        <p:spPr>
          <a:xfrm>
            <a:off x="152400" y="918738"/>
            <a:ext cx="8164305" cy="40723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48"/>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Correlation Matrix</a:t>
            </a:r>
            <a:endParaRPr sz="700"/>
          </a:p>
        </p:txBody>
      </p:sp>
      <p:sp>
        <p:nvSpPr>
          <p:cNvPr id="347" name="Google Shape;347;p48"/>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348" name="Google Shape;348;p48"/>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349" name="Google Shape;349;p48"/>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350" name="Google Shape;350;p48"/>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pic>
        <p:nvPicPr>
          <p:cNvPr id="351" name="Google Shape;351;p48"/>
          <p:cNvPicPr preferRelativeResize="0"/>
          <p:nvPr/>
        </p:nvPicPr>
        <p:blipFill>
          <a:blip r:embed="rId6">
            <a:alphaModFix/>
          </a:blip>
          <a:stretch>
            <a:fillRect/>
          </a:stretch>
        </p:blipFill>
        <p:spPr>
          <a:xfrm>
            <a:off x="5654373" y="1853450"/>
            <a:ext cx="2618832" cy="1436600"/>
          </a:xfrm>
          <a:prstGeom prst="rect">
            <a:avLst/>
          </a:prstGeom>
          <a:noFill/>
          <a:ln>
            <a:noFill/>
          </a:ln>
        </p:spPr>
      </p:pic>
      <p:pic>
        <p:nvPicPr>
          <p:cNvPr id="352" name="Google Shape;352;p48"/>
          <p:cNvPicPr preferRelativeResize="0"/>
          <p:nvPr/>
        </p:nvPicPr>
        <p:blipFill>
          <a:blip r:embed="rId7">
            <a:alphaModFix/>
          </a:blip>
          <a:stretch>
            <a:fillRect/>
          </a:stretch>
        </p:blipFill>
        <p:spPr>
          <a:xfrm>
            <a:off x="4913264" y="320950"/>
            <a:ext cx="2106885" cy="1512000"/>
          </a:xfrm>
          <a:prstGeom prst="rect">
            <a:avLst/>
          </a:prstGeom>
          <a:noFill/>
          <a:ln>
            <a:noFill/>
          </a:ln>
        </p:spPr>
      </p:pic>
      <p:pic>
        <p:nvPicPr>
          <p:cNvPr id="353" name="Google Shape;353;p48"/>
          <p:cNvPicPr preferRelativeResize="0"/>
          <p:nvPr/>
        </p:nvPicPr>
        <p:blipFill>
          <a:blip r:embed="rId8">
            <a:alphaModFix/>
          </a:blip>
          <a:stretch>
            <a:fillRect/>
          </a:stretch>
        </p:blipFill>
        <p:spPr>
          <a:xfrm>
            <a:off x="152400" y="885220"/>
            <a:ext cx="4541963" cy="4105880"/>
          </a:xfrm>
          <a:prstGeom prst="rect">
            <a:avLst/>
          </a:prstGeom>
          <a:noFill/>
          <a:ln>
            <a:noFill/>
          </a:ln>
        </p:spPr>
      </p:pic>
      <p:pic>
        <p:nvPicPr>
          <p:cNvPr id="354" name="Google Shape;354;p48"/>
          <p:cNvPicPr preferRelativeResize="0"/>
          <p:nvPr/>
        </p:nvPicPr>
        <p:blipFill>
          <a:blip r:embed="rId9">
            <a:alphaModFix/>
          </a:blip>
          <a:stretch>
            <a:fillRect/>
          </a:stretch>
        </p:blipFill>
        <p:spPr>
          <a:xfrm>
            <a:off x="5542573" y="3396279"/>
            <a:ext cx="2429250" cy="1747221"/>
          </a:xfrm>
          <a:prstGeom prst="rect">
            <a:avLst/>
          </a:prstGeom>
          <a:noFill/>
          <a:ln>
            <a:noFill/>
          </a:ln>
        </p:spPr>
      </p:pic>
      <p:pic>
        <p:nvPicPr>
          <p:cNvPr id="355" name="Google Shape;355;p48"/>
          <p:cNvPicPr preferRelativeResize="0"/>
          <p:nvPr/>
        </p:nvPicPr>
        <p:blipFill>
          <a:blip r:embed="rId10">
            <a:alphaModFix/>
          </a:blip>
          <a:stretch>
            <a:fillRect/>
          </a:stretch>
        </p:blipFill>
        <p:spPr>
          <a:xfrm>
            <a:off x="6882275" y="437800"/>
            <a:ext cx="2177800" cy="130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3">
              <a:alphaModFix/>
            </a:blip>
            <a:stretch>
              <a:fillRect/>
            </a:stretch>
          </a:blipFill>
          <a:ln>
            <a:noFill/>
          </a:ln>
        </p:spPr>
      </p:sp>
      <p:sp>
        <p:nvSpPr>
          <p:cNvPr id="361" name="Google Shape;361;p49"/>
          <p:cNvSpPr txBox="1"/>
          <p:nvPr/>
        </p:nvSpPr>
        <p:spPr>
          <a:xfrm>
            <a:off x="860700" y="89225"/>
            <a:ext cx="7422600" cy="292500"/>
          </a:xfrm>
          <a:prstGeom prst="rect">
            <a:avLst/>
          </a:prstGeom>
          <a:noFill/>
          <a:ln>
            <a:noFill/>
          </a:ln>
        </p:spPr>
        <p:txBody>
          <a:bodyPr spcFirstLastPara="1" wrap="square" lIns="91425" tIns="91425" rIns="91425" bIns="91425" anchor="t" anchorCtr="0">
            <a:spAutoFit/>
          </a:bodyPr>
          <a:lstStyle/>
          <a:p>
            <a:pPr marL="0" lvl="0" indent="0" algn="l" rtl="0">
              <a:lnSpc>
                <a:spcPct val="164009"/>
              </a:lnSpc>
              <a:spcBef>
                <a:spcPts val="0"/>
              </a:spcBef>
              <a:spcAft>
                <a:spcPts val="0"/>
              </a:spcAft>
              <a:buNone/>
            </a:pPr>
            <a:endParaRPr sz="700">
              <a:solidFill>
                <a:schemeClr val="dk1"/>
              </a:solidFill>
              <a:latin typeface="Questrial"/>
              <a:ea typeface="Questrial"/>
              <a:cs typeface="Questrial"/>
              <a:sym typeface="Questrial"/>
            </a:endParaRPr>
          </a:p>
        </p:txBody>
      </p:sp>
      <p:sp>
        <p:nvSpPr>
          <p:cNvPr id="362" name="Google Shape;362;p49"/>
          <p:cNvSpPr/>
          <p:nvPr/>
        </p:nvSpPr>
        <p:spPr>
          <a:xfrm rot="-412610">
            <a:off x="872466" y="107074"/>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363" name="Google Shape;363;p49"/>
          <p:cNvSpPr txBox="1"/>
          <p:nvPr/>
        </p:nvSpPr>
        <p:spPr>
          <a:xfrm>
            <a:off x="860700" y="1543500"/>
            <a:ext cx="8123700" cy="22779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sz="3200">
                <a:solidFill>
                  <a:schemeClr val="dk1"/>
                </a:solidFill>
                <a:latin typeface="Questrial"/>
                <a:ea typeface="Questrial"/>
                <a:cs typeface="Questrial"/>
                <a:sym typeface="Questrial"/>
              </a:rPr>
              <a:t>SMART Q2:</a:t>
            </a:r>
            <a:endParaRPr sz="3200">
              <a:solidFill>
                <a:schemeClr val="dk1"/>
              </a:solidFill>
              <a:latin typeface="Questrial"/>
              <a:ea typeface="Questrial"/>
              <a:cs typeface="Questrial"/>
              <a:sym typeface="Questrial"/>
            </a:endParaRPr>
          </a:p>
          <a:p>
            <a:pPr marL="0" lvl="0" indent="0" algn="l" rtl="0">
              <a:lnSpc>
                <a:spcPct val="140000"/>
              </a:lnSpc>
              <a:spcBef>
                <a:spcPts val="0"/>
              </a:spcBef>
              <a:spcAft>
                <a:spcPts val="0"/>
              </a:spcAft>
              <a:buNone/>
            </a:pPr>
            <a:r>
              <a:rPr lang="en" sz="2400">
                <a:solidFill>
                  <a:srgbClr val="202124"/>
                </a:solidFill>
                <a:highlight>
                  <a:schemeClr val="lt1"/>
                </a:highlight>
                <a:latin typeface="Questrial"/>
                <a:ea typeface="Questrial"/>
                <a:cs typeface="Questrial"/>
                <a:sym typeface="Questrial"/>
              </a:rPr>
              <a:t>How do the percentage of a building area that is cooled and the type of main cooling equipment influence Energy Use Intensity (EUI)?</a:t>
            </a:r>
            <a:endParaRPr sz="2400">
              <a:solidFill>
                <a:srgbClr val="010101"/>
              </a:solidFill>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50"/>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SMART Question 2</a:t>
            </a:r>
            <a:endParaRPr sz="700"/>
          </a:p>
        </p:txBody>
      </p:sp>
      <p:sp>
        <p:nvSpPr>
          <p:cNvPr id="369" name="Google Shape;369;p50"/>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370" name="Google Shape;370;p50"/>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371" name="Google Shape;371;p50"/>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372" name="Google Shape;372;p50"/>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373" name="Google Shape;373;p50"/>
          <p:cNvSpPr txBox="1"/>
          <p:nvPr/>
        </p:nvSpPr>
        <p:spPr>
          <a:xfrm>
            <a:off x="1241100" y="674075"/>
            <a:ext cx="7926000" cy="785100"/>
          </a:xfrm>
          <a:prstGeom prst="rect">
            <a:avLst/>
          </a:prstGeom>
          <a:noFill/>
          <a:ln>
            <a:noFill/>
          </a:ln>
        </p:spPr>
        <p:txBody>
          <a:bodyPr spcFirstLastPara="1" wrap="square" lIns="0" tIns="0" rIns="0" bIns="0" anchor="t" anchorCtr="0">
            <a:spAutoFit/>
          </a:bodyPr>
          <a:lstStyle/>
          <a:p>
            <a:pPr marL="0" lvl="0" indent="0" algn="l" rtl="0">
              <a:lnSpc>
                <a:spcPct val="135714"/>
              </a:lnSpc>
              <a:spcBef>
                <a:spcPts val="0"/>
              </a:spcBef>
              <a:spcAft>
                <a:spcPts val="0"/>
              </a:spcAft>
              <a:buClr>
                <a:schemeClr val="dk1"/>
              </a:buClr>
              <a:buSzPts val="1100"/>
              <a:buFont typeface="Arial"/>
              <a:buNone/>
            </a:pPr>
            <a:r>
              <a:rPr lang="en" b="1" i="1"/>
              <a:t>Percent of Cooled vs EUI, colored by Main Cooling System</a:t>
            </a:r>
            <a:endParaRPr b="1" i="1">
              <a:solidFill>
                <a:srgbClr val="6A9955"/>
              </a:solidFill>
              <a:highlight>
                <a:srgbClr val="1F1F1F"/>
              </a:highlight>
            </a:endParaRPr>
          </a:p>
          <a:p>
            <a:pPr marL="0" marR="0" lvl="0" indent="0" algn="l" rtl="0">
              <a:lnSpc>
                <a:spcPct val="164009"/>
              </a:lnSpc>
              <a:spcBef>
                <a:spcPts val="0"/>
              </a:spcBef>
              <a:spcAft>
                <a:spcPts val="0"/>
              </a:spcAft>
              <a:buClr>
                <a:srgbClr val="000000"/>
              </a:buClr>
              <a:buFont typeface="Arial"/>
              <a:buNone/>
            </a:pPr>
            <a:endParaRPr sz="3200"/>
          </a:p>
        </p:txBody>
      </p:sp>
      <p:sp>
        <p:nvSpPr>
          <p:cNvPr id="374" name="Google Shape;374;p50"/>
          <p:cNvSpPr txBox="1"/>
          <p:nvPr/>
        </p:nvSpPr>
        <p:spPr>
          <a:xfrm>
            <a:off x="7548875" y="1428875"/>
            <a:ext cx="16182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375" name="Google Shape;375;p50"/>
          <p:cNvPicPr preferRelativeResize="0"/>
          <p:nvPr/>
        </p:nvPicPr>
        <p:blipFill rotWithShape="1">
          <a:blip r:embed="rId6">
            <a:alphaModFix/>
          </a:blip>
          <a:srcRect r="2008"/>
          <a:stretch/>
        </p:blipFill>
        <p:spPr>
          <a:xfrm>
            <a:off x="981800" y="997450"/>
            <a:ext cx="5316550" cy="4019550"/>
          </a:xfrm>
          <a:prstGeom prst="rect">
            <a:avLst/>
          </a:prstGeom>
          <a:noFill/>
          <a:ln>
            <a:noFill/>
          </a:ln>
        </p:spPr>
      </p:pic>
      <p:pic>
        <p:nvPicPr>
          <p:cNvPr id="376" name="Google Shape;376;p50"/>
          <p:cNvPicPr preferRelativeResize="0"/>
          <p:nvPr/>
        </p:nvPicPr>
        <p:blipFill>
          <a:blip r:embed="rId7">
            <a:alphaModFix/>
          </a:blip>
          <a:stretch>
            <a:fillRect/>
          </a:stretch>
        </p:blipFill>
        <p:spPr>
          <a:xfrm>
            <a:off x="6570350" y="1376875"/>
            <a:ext cx="2087045" cy="17739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sp>
        <p:nvSpPr>
          <p:cNvPr id="381" name="Google Shape;381;p51"/>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SMART Question 2</a:t>
            </a:r>
            <a:endParaRPr sz="700"/>
          </a:p>
        </p:txBody>
      </p:sp>
      <p:sp>
        <p:nvSpPr>
          <p:cNvPr id="382" name="Google Shape;382;p51"/>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383" name="Google Shape;383;p51"/>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384" name="Google Shape;384;p51"/>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385" name="Google Shape;385;p51"/>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386" name="Google Shape;386;p51"/>
          <p:cNvSpPr txBox="1"/>
          <p:nvPr/>
        </p:nvSpPr>
        <p:spPr>
          <a:xfrm>
            <a:off x="7548875" y="1428875"/>
            <a:ext cx="16182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387" name="Google Shape;387;p51"/>
          <p:cNvPicPr preferRelativeResize="0"/>
          <p:nvPr/>
        </p:nvPicPr>
        <p:blipFill>
          <a:blip r:embed="rId6">
            <a:alphaModFix/>
          </a:blip>
          <a:stretch>
            <a:fillRect/>
          </a:stretch>
        </p:blipFill>
        <p:spPr>
          <a:xfrm>
            <a:off x="5035124" y="4343800"/>
            <a:ext cx="2971800" cy="600075"/>
          </a:xfrm>
          <a:prstGeom prst="rect">
            <a:avLst/>
          </a:prstGeom>
          <a:noFill/>
          <a:ln>
            <a:noFill/>
          </a:ln>
        </p:spPr>
      </p:pic>
      <p:pic>
        <p:nvPicPr>
          <p:cNvPr id="388" name="Google Shape;388;p51"/>
          <p:cNvPicPr preferRelativeResize="0"/>
          <p:nvPr/>
        </p:nvPicPr>
        <p:blipFill>
          <a:blip r:embed="rId7">
            <a:alphaModFix/>
          </a:blip>
          <a:stretch>
            <a:fillRect/>
          </a:stretch>
        </p:blipFill>
        <p:spPr>
          <a:xfrm>
            <a:off x="381600" y="928013"/>
            <a:ext cx="3968276" cy="3223287"/>
          </a:xfrm>
          <a:prstGeom prst="rect">
            <a:avLst/>
          </a:prstGeom>
          <a:noFill/>
          <a:ln>
            <a:noFill/>
          </a:ln>
        </p:spPr>
      </p:pic>
      <p:pic>
        <p:nvPicPr>
          <p:cNvPr id="389" name="Google Shape;389;p51"/>
          <p:cNvPicPr preferRelativeResize="0"/>
          <p:nvPr/>
        </p:nvPicPr>
        <p:blipFill>
          <a:blip r:embed="rId8">
            <a:alphaModFix/>
          </a:blip>
          <a:stretch>
            <a:fillRect/>
          </a:stretch>
        </p:blipFill>
        <p:spPr>
          <a:xfrm>
            <a:off x="1038813" y="4367600"/>
            <a:ext cx="3067050" cy="552450"/>
          </a:xfrm>
          <a:prstGeom prst="rect">
            <a:avLst/>
          </a:prstGeom>
          <a:noFill/>
          <a:ln>
            <a:noFill/>
          </a:ln>
        </p:spPr>
      </p:pic>
      <p:pic>
        <p:nvPicPr>
          <p:cNvPr id="390" name="Google Shape;390;p51"/>
          <p:cNvPicPr preferRelativeResize="0"/>
          <p:nvPr/>
        </p:nvPicPr>
        <p:blipFill>
          <a:blip r:embed="rId9">
            <a:alphaModFix/>
          </a:blip>
          <a:stretch>
            <a:fillRect/>
          </a:stretch>
        </p:blipFill>
        <p:spPr>
          <a:xfrm>
            <a:off x="4648125" y="874750"/>
            <a:ext cx="4240625" cy="3267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4"/>
        <p:cNvGrpSpPr/>
        <p:nvPr/>
      </p:nvGrpSpPr>
      <p:grpSpPr>
        <a:xfrm>
          <a:off x="0" y="0"/>
          <a:ext cx="0" cy="0"/>
          <a:chOff x="0" y="0"/>
          <a:chExt cx="0" cy="0"/>
        </a:xfrm>
      </p:grpSpPr>
      <p:sp>
        <p:nvSpPr>
          <p:cNvPr id="395" name="Google Shape;395;p52"/>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SMART Question 2</a:t>
            </a:r>
            <a:endParaRPr sz="700"/>
          </a:p>
        </p:txBody>
      </p:sp>
      <p:sp>
        <p:nvSpPr>
          <p:cNvPr id="396" name="Google Shape;396;p52"/>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397" name="Google Shape;397;p52"/>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398" name="Google Shape;398;p52"/>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399" name="Google Shape;399;p52"/>
          <p:cNvSpPr txBox="1"/>
          <p:nvPr/>
        </p:nvSpPr>
        <p:spPr>
          <a:xfrm>
            <a:off x="423650" y="732825"/>
            <a:ext cx="7926000" cy="785100"/>
          </a:xfrm>
          <a:prstGeom prst="rect">
            <a:avLst/>
          </a:prstGeom>
          <a:noFill/>
          <a:ln>
            <a:noFill/>
          </a:ln>
        </p:spPr>
        <p:txBody>
          <a:bodyPr spcFirstLastPara="1" wrap="square" lIns="0" tIns="0" rIns="0" bIns="0" anchor="t" anchorCtr="0">
            <a:spAutoFit/>
          </a:bodyPr>
          <a:lstStyle/>
          <a:p>
            <a:pPr marL="0" lvl="0" indent="0" algn="l" rtl="0">
              <a:lnSpc>
                <a:spcPct val="135714"/>
              </a:lnSpc>
              <a:spcBef>
                <a:spcPts val="0"/>
              </a:spcBef>
              <a:spcAft>
                <a:spcPts val="0"/>
              </a:spcAft>
              <a:buClr>
                <a:schemeClr val="dk1"/>
              </a:buClr>
              <a:buSzPts val="1100"/>
              <a:buFont typeface="Arial"/>
              <a:buNone/>
            </a:pPr>
            <a:r>
              <a:rPr lang="en" b="1" i="1"/>
              <a:t>Annual EUI according to Main Cooling System by Building Activity</a:t>
            </a:r>
            <a:endParaRPr b="1" i="1">
              <a:solidFill>
                <a:srgbClr val="6A9955"/>
              </a:solidFill>
              <a:highlight>
                <a:srgbClr val="1F1F1F"/>
              </a:highlight>
            </a:endParaRPr>
          </a:p>
          <a:p>
            <a:pPr marL="0" marR="0" lvl="0" indent="0" algn="l" rtl="0">
              <a:lnSpc>
                <a:spcPct val="164009"/>
              </a:lnSpc>
              <a:spcBef>
                <a:spcPts val="0"/>
              </a:spcBef>
              <a:spcAft>
                <a:spcPts val="0"/>
              </a:spcAft>
              <a:buClr>
                <a:srgbClr val="000000"/>
              </a:buClr>
              <a:buFont typeface="Arial"/>
              <a:buNone/>
            </a:pPr>
            <a:endParaRPr sz="3200"/>
          </a:p>
        </p:txBody>
      </p:sp>
      <p:sp>
        <p:nvSpPr>
          <p:cNvPr id="400" name="Google Shape;400;p52"/>
          <p:cNvSpPr txBox="1"/>
          <p:nvPr/>
        </p:nvSpPr>
        <p:spPr>
          <a:xfrm>
            <a:off x="7548875" y="1428875"/>
            <a:ext cx="16182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401" name="Google Shape;401;p52"/>
          <p:cNvPicPr preferRelativeResize="0"/>
          <p:nvPr/>
        </p:nvPicPr>
        <p:blipFill>
          <a:blip r:embed="rId6">
            <a:alphaModFix/>
          </a:blip>
          <a:stretch>
            <a:fillRect/>
          </a:stretch>
        </p:blipFill>
        <p:spPr>
          <a:xfrm>
            <a:off x="4784075" y="1576675"/>
            <a:ext cx="2001950" cy="2001950"/>
          </a:xfrm>
          <a:prstGeom prst="rect">
            <a:avLst/>
          </a:prstGeom>
          <a:noFill/>
          <a:ln>
            <a:noFill/>
          </a:ln>
        </p:spPr>
      </p:pic>
      <p:pic>
        <p:nvPicPr>
          <p:cNvPr id="402" name="Google Shape;402;p52"/>
          <p:cNvPicPr preferRelativeResize="0"/>
          <p:nvPr/>
        </p:nvPicPr>
        <p:blipFill>
          <a:blip r:embed="rId7">
            <a:alphaModFix/>
          </a:blip>
          <a:stretch>
            <a:fillRect/>
          </a:stretch>
        </p:blipFill>
        <p:spPr>
          <a:xfrm>
            <a:off x="6902964" y="3157825"/>
            <a:ext cx="1868425" cy="1739875"/>
          </a:xfrm>
          <a:prstGeom prst="rect">
            <a:avLst/>
          </a:prstGeom>
          <a:noFill/>
          <a:ln>
            <a:noFill/>
          </a:ln>
        </p:spPr>
      </p:pic>
      <p:pic>
        <p:nvPicPr>
          <p:cNvPr id="403" name="Google Shape;403;p52"/>
          <p:cNvPicPr preferRelativeResize="0"/>
          <p:nvPr/>
        </p:nvPicPr>
        <p:blipFill>
          <a:blip r:embed="rId8">
            <a:alphaModFix/>
          </a:blip>
          <a:stretch>
            <a:fillRect/>
          </a:stretch>
        </p:blipFill>
        <p:spPr>
          <a:xfrm>
            <a:off x="6883875" y="793298"/>
            <a:ext cx="1906600" cy="2001951"/>
          </a:xfrm>
          <a:prstGeom prst="rect">
            <a:avLst/>
          </a:prstGeom>
          <a:noFill/>
          <a:ln>
            <a:noFill/>
          </a:ln>
        </p:spPr>
      </p:pic>
      <p:pic>
        <p:nvPicPr>
          <p:cNvPr id="404" name="Google Shape;404;p52"/>
          <p:cNvPicPr preferRelativeResize="0"/>
          <p:nvPr/>
        </p:nvPicPr>
        <p:blipFill>
          <a:blip r:embed="rId9">
            <a:alphaModFix/>
          </a:blip>
          <a:stretch>
            <a:fillRect/>
          </a:stretch>
        </p:blipFill>
        <p:spPr>
          <a:xfrm>
            <a:off x="527550" y="993900"/>
            <a:ext cx="4158674" cy="3903800"/>
          </a:xfrm>
          <a:prstGeom prst="rect">
            <a:avLst/>
          </a:prstGeom>
          <a:noFill/>
          <a:ln>
            <a:noFill/>
          </a:ln>
        </p:spPr>
      </p:pic>
      <p:pic>
        <p:nvPicPr>
          <p:cNvPr id="405" name="Google Shape;405;p52"/>
          <p:cNvPicPr preferRelativeResize="0"/>
          <p:nvPr/>
        </p:nvPicPr>
        <p:blipFill>
          <a:blip r:embed="rId10">
            <a:alphaModFix/>
          </a:blip>
          <a:stretch>
            <a:fillRect/>
          </a:stretch>
        </p:blipFill>
        <p:spPr>
          <a:xfrm>
            <a:off x="2494225" y="1332425"/>
            <a:ext cx="1868425" cy="15063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p53"/>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Modeling</a:t>
            </a:r>
            <a:endParaRPr sz="700"/>
          </a:p>
        </p:txBody>
      </p:sp>
      <p:sp>
        <p:nvSpPr>
          <p:cNvPr id="411" name="Google Shape;411;p53"/>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412" name="Google Shape;412;p53"/>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413" name="Google Shape;413;p53"/>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14" name="Google Shape;414;p53"/>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15" name="Google Shape;415;p53"/>
          <p:cNvSpPr txBox="1"/>
          <p:nvPr/>
        </p:nvSpPr>
        <p:spPr>
          <a:xfrm>
            <a:off x="1204500" y="1229650"/>
            <a:ext cx="6190500" cy="12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The objective of the modeling is to identify the features that have the most influence in predicting energy consumption per square foot (Sqft²). To achieve this, we trained several models and analyzed the R², MSE, residual plots, and feature importance.</a:t>
            </a:r>
            <a:endParaRPr sz="16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9"/>
        <p:cNvGrpSpPr/>
        <p:nvPr/>
      </p:nvGrpSpPr>
      <p:grpSpPr>
        <a:xfrm>
          <a:off x="0" y="0"/>
          <a:ext cx="0" cy="0"/>
          <a:chOff x="0" y="0"/>
          <a:chExt cx="0" cy="0"/>
        </a:xfrm>
      </p:grpSpPr>
      <p:sp>
        <p:nvSpPr>
          <p:cNvPr id="420" name="Google Shape;420;p54"/>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Feature Transformation</a:t>
            </a:r>
            <a:endParaRPr sz="700"/>
          </a:p>
        </p:txBody>
      </p:sp>
      <p:sp>
        <p:nvSpPr>
          <p:cNvPr id="421" name="Google Shape;421;p54"/>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422" name="Google Shape;422;p54"/>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423" name="Google Shape;423;p54"/>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24" name="Google Shape;424;p54"/>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pic>
        <p:nvPicPr>
          <p:cNvPr id="425" name="Google Shape;425;p54"/>
          <p:cNvPicPr preferRelativeResize="0"/>
          <p:nvPr/>
        </p:nvPicPr>
        <p:blipFill>
          <a:blip r:embed="rId6">
            <a:alphaModFix/>
          </a:blip>
          <a:stretch>
            <a:fillRect/>
          </a:stretch>
        </p:blipFill>
        <p:spPr>
          <a:xfrm>
            <a:off x="159100" y="732825"/>
            <a:ext cx="3060699" cy="4209751"/>
          </a:xfrm>
          <a:prstGeom prst="rect">
            <a:avLst/>
          </a:prstGeom>
          <a:noFill/>
          <a:ln>
            <a:noFill/>
          </a:ln>
        </p:spPr>
      </p:pic>
      <p:pic>
        <p:nvPicPr>
          <p:cNvPr id="426" name="Google Shape;426;p54"/>
          <p:cNvPicPr preferRelativeResize="0"/>
          <p:nvPr/>
        </p:nvPicPr>
        <p:blipFill>
          <a:blip r:embed="rId7">
            <a:alphaModFix/>
          </a:blip>
          <a:stretch>
            <a:fillRect/>
          </a:stretch>
        </p:blipFill>
        <p:spPr>
          <a:xfrm>
            <a:off x="5281599" y="777963"/>
            <a:ext cx="3027893" cy="4164623"/>
          </a:xfrm>
          <a:prstGeom prst="rect">
            <a:avLst/>
          </a:prstGeom>
          <a:noFill/>
          <a:ln>
            <a:noFill/>
          </a:ln>
        </p:spPr>
      </p:pic>
      <p:sp>
        <p:nvSpPr>
          <p:cNvPr id="427" name="Google Shape;427;p54"/>
          <p:cNvSpPr/>
          <p:nvPr/>
        </p:nvSpPr>
        <p:spPr>
          <a:xfrm>
            <a:off x="3688975" y="2446350"/>
            <a:ext cx="1264500" cy="25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8" name="Google Shape;428;p54"/>
          <p:cNvSpPr txBox="1"/>
          <p:nvPr/>
        </p:nvSpPr>
        <p:spPr>
          <a:xfrm>
            <a:off x="3288325" y="2697150"/>
            <a:ext cx="20658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Log / Sqrt / Exponential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boxcox </a:t>
            </a:r>
            <a:endParaRPr sz="1200">
              <a:solidFill>
                <a:schemeClr val="dk1"/>
              </a:solidFill>
              <a:latin typeface="Calibri"/>
              <a:ea typeface="Calibri"/>
              <a:cs typeface="Calibri"/>
              <a:sym typeface="Calibri"/>
            </a:endParaRPr>
          </a:p>
        </p:txBody>
      </p:sp>
      <p:sp>
        <p:nvSpPr>
          <p:cNvPr id="429" name="Google Shape;429;p54"/>
          <p:cNvSpPr/>
          <p:nvPr/>
        </p:nvSpPr>
        <p:spPr>
          <a:xfrm>
            <a:off x="3667650" y="834475"/>
            <a:ext cx="1166100" cy="38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Calibri"/>
                <a:ea typeface="Calibri"/>
                <a:cs typeface="Calibri"/>
                <a:sym typeface="Calibri"/>
              </a:rPr>
              <a:t>Target Variable</a:t>
            </a:r>
            <a:endParaRPr sz="1100">
              <a:latin typeface="Calibri"/>
              <a:ea typeface="Calibri"/>
              <a:cs typeface="Calibri"/>
              <a:sym typeface="Calibri"/>
            </a:endParaRPr>
          </a:p>
        </p:txBody>
      </p:sp>
      <p:cxnSp>
        <p:nvCxnSpPr>
          <p:cNvPr id="430" name="Google Shape;430;p54"/>
          <p:cNvCxnSpPr>
            <a:stCxn id="429" idx="1"/>
          </p:cNvCxnSpPr>
          <p:nvPr/>
        </p:nvCxnSpPr>
        <p:spPr>
          <a:xfrm rot="10800000">
            <a:off x="3182850" y="982075"/>
            <a:ext cx="484800" cy="4560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4"/>
          <p:cNvCxnSpPr>
            <a:stCxn id="429" idx="3"/>
          </p:cNvCxnSpPr>
          <p:nvPr/>
        </p:nvCxnSpPr>
        <p:spPr>
          <a:xfrm>
            <a:off x="4833750" y="1027675"/>
            <a:ext cx="499500" cy="12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5"/>
        <p:cNvGrpSpPr/>
        <p:nvPr/>
      </p:nvGrpSpPr>
      <p:grpSpPr>
        <a:xfrm>
          <a:off x="0" y="0"/>
          <a:ext cx="0" cy="0"/>
          <a:chOff x="0" y="0"/>
          <a:chExt cx="0" cy="0"/>
        </a:xfrm>
      </p:grpSpPr>
      <p:sp>
        <p:nvSpPr>
          <p:cNvPr id="436" name="Google Shape;436;p55"/>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Pair Plot</a:t>
            </a:r>
            <a:endParaRPr sz="700"/>
          </a:p>
        </p:txBody>
      </p:sp>
      <p:sp>
        <p:nvSpPr>
          <p:cNvPr id="437" name="Google Shape;437;p55"/>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438" name="Google Shape;438;p55"/>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439" name="Google Shape;439;p55"/>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40" name="Google Shape;440;p55"/>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pic>
        <p:nvPicPr>
          <p:cNvPr id="441" name="Google Shape;441;p55"/>
          <p:cNvPicPr preferRelativeResize="0"/>
          <p:nvPr/>
        </p:nvPicPr>
        <p:blipFill rotWithShape="1">
          <a:blip r:embed="rId6">
            <a:alphaModFix/>
          </a:blip>
          <a:srcRect t="14632" r="85635"/>
          <a:stretch/>
        </p:blipFill>
        <p:spPr>
          <a:xfrm rot="5400000">
            <a:off x="3768974" y="-2346174"/>
            <a:ext cx="1592428" cy="8974176"/>
          </a:xfrm>
          <a:prstGeom prst="rect">
            <a:avLst/>
          </a:prstGeom>
          <a:noFill/>
          <a:ln>
            <a:noFill/>
          </a:ln>
        </p:spPr>
      </p:pic>
      <p:sp>
        <p:nvSpPr>
          <p:cNvPr id="442" name="Google Shape;442;p55"/>
          <p:cNvSpPr txBox="1"/>
          <p:nvPr/>
        </p:nvSpPr>
        <p:spPr>
          <a:xfrm>
            <a:off x="400525" y="3190100"/>
            <a:ext cx="5930400" cy="8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Since there is no Linear Correlation between Quantitative variables and Target Variable we need to use polynomial Regression or Tree based models instead of Linear.</a:t>
            </a:r>
            <a:endParaRPr>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grpSp>
        <p:nvGrpSpPr>
          <p:cNvPr id="241" name="Google Shape;241;p38"/>
          <p:cNvGrpSpPr/>
          <p:nvPr/>
        </p:nvGrpSpPr>
        <p:grpSpPr>
          <a:xfrm>
            <a:off x="7599460" y="-27072"/>
            <a:ext cx="1544538" cy="5197645"/>
            <a:chOff x="0" y="-28575"/>
            <a:chExt cx="813600" cy="2737908"/>
          </a:xfrm>
        </p:grpSpPr>
        <p:sp>
          <p:nvSpPr>
            <p:cNvPr id="242" name="Google Shape;242;p38"/>
            <p:cNvSpPr/>
            <p:nvPr/>
          </p:nvSpPr>
          <p:spPr>
            <a:xfrm>
              <a:off x="0" y="0"/>
              <a:ext cx="813456" cy="2709333"/>
            </a:xfrm>
            <a:custGeom>
              <a:avLst/>
              <a:gdLst/>
              <a:ahLst/>
              <a:cxnLst/>
              <a:rect l="l" t="t" r="r" b="b"/>
              <a:pathLst>
                <a:path w="813456" h="2709333" extrusionOk="0">
                  <a:moveTo>
                    <a:pt x="0" y="0"/>
                  </a:moveTo>
                  <a:lnTo>
                    <a:pt x="813456" y="0"/>
                  </a:lnTo>
                  <a:lnTo>
                    <a:pt x="813456" y="2709333"/>
                  </a:lnTo>
                  <a:lnTo>
                    <a:pt x="0" y="2709333"/>
                  </a:lnTo>
                  <a:close/>
                </a:path>
              </a:pathLst>
            </a:custGeom>
            <a:solidFill>
              <a:srgbClr val="DFD3CA"/>
            </a:solidFill>
            <a:ln>
              <a:noFill/>
            </a:ln>
          </p:spPr>
        </p:sp>
        <p:sp>
          <p:nvSpPr>
            <p:cNvPr id="243" name="Google Shape;243;p38"/>
            <p:cNvSpPr txBox="1"/>
            <p:nvPr/>
          </p:nvSpPr>
          <p:spPr>
            <a:xfrm>
              <a:off x="0" y="-28575"/>
              <a:ext cx="8136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584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aphicFrame>
        <p:nvGraphicFramePr>
          <p:cNvPr id="244" name="Google Shape;244;p38"/>
          <p:cNvGraphicFramePr/>
          <p:nvPr/>
        </p:nvGraphicFramePr>
        <p:xfrm>
          <a:off x="1465258" y="1722949"/>
          <a:ext cx="3000000" cy="3000000"/>
        </p:xfrm>
        <a:graphic>
          <a:graphicData uri="http://schemas.openxmlformats.org/drawingml/2006/table">
            <a:tbl>
              <a:tblPr>
                <a:noFill/>
                <a:tableStyleId>{D01930D0-164D-4ECF-B1FF-E1E967150E24}</a:tableStyleId>
              </a:tblPr>
              <a:tblGrid>
                <a:gridCol w="792075">
                  <a:extLst>
                    <a:ext uri="{9D8B030D-6E8A-4147-A177-3AD203B41FA5}">
                      <a16:colId xmlns:a16="http://schemas.microsoft.com/office/drawing/2014/main" val="20000"/>
                    </a:ext>
                  </a:extLst>
                </a:gridCol>
                <a:gridCol w="4164775">
                  <a:extLst>
                    <a:ext uri="{9D8B030D-6E8A-4147-A177-3AD203B41FA5}">
                      <a16:colId xmlns:a16="http://schemas.microsoft.com/office/drawing/2014/main" val="20001"/>
                    </a:ext>
                  </a:extLst>
                </a:gridCol>
              </a:tblGrid>
              <a:tr h="565875">
                <a:tc>
                  <a:txBody>
                    <a:bodyPr/>
                    <a:lstStyle/>
                    <a:p>
                      <a:pPr marL="0" marR="0" lvl="0" indent="0" algn="l" rtl="0">
                        <a:lnSpc>
                          <a:spcPct val="140014"/>
                        </a:lnSpc>
                        <a:spcBef>
                          <a:spcPts val="0"/>
                        </a:spcBef>
                        <a:spcAft>
                          <a:spcPts val="0"/>
                        </a:spcAft>
                        <a:buNone/>
                      </a:pPr>
                      <a:r>
                        <a:rPr lang="en" sz="1400" u="none" strike="noStrike" cap="none">
                          <a:solidFill>
                            <a:srgbClr val="5C3420"/>
                          </a:solidFill>
                          <a:latin typeface="Questrial"/>
                          <a:ea typeface="Questrial"/>
                          <a:cs typeface="Questrial"/>
                          <a:sym typeface="Questrial"/>
                        </a:rPr>
                        <a:t>0</a:t>
                      </a:r>
                      <a:r>
                        <a:rPr lang="en">
                          <a:solidFill>
                            <a:srgbClr val="5C3420"/>
                          </a:solidFill>
                          <a:latin typeface="Questrial"/>
                          <a:ea typeface="Questrial"/>
                          <a:cs typeface="Questrial"/>
                          <a:sym typeface="Questrial"/>
                        </a:rPr>
                        <a:t>1</a:t>
                      </a:r>
                      <a:endParaRPr sz="600" u="none" strike="noStrike" cap="none"/>
                    </a:p>
                  </a:txBody>
                  <a:tcPr marL="95250" marR="95250" marT="95250" marB="95250" anchor="ctr">
                    <a:lnL w="9525" cap="flat" cmpd="sng">
                      <a:solidFill>
                        <a:schemeClr val="dk1"/>
                      </a:solidFill>
                      <a:prstDash val="dashDot"/>
                      <a:round/>
                      <a:headEnd type="none" w="sm" len="sm"/>
                      <a:tailEnd type="none" w="sm" len="sm"/>
                    </a:lnL>
                    <a:lnR w="9525" cap="flat" cmpd="sng">
                      <a:solidFill>
                        <a:schemeClr val="dk1"/>
                      </a:solidFill>
                      <a:prstDash val="dashDot"/>
                      <a:round/>
                      <a:headEnd type="none" w="sm" len="sm"/>
                      <a:tailEnd type="none" w="sm" len="sm"/>
                    </a:lnR>
                    <a:lnT w="9525" cap="flat" cmpd="sng">
                      <a:solidFill>
                        <a:schemeClr val="dk1"/>
                      </a:solidFill>
                      <a:prstDash val="dashDot"/>
                      <a:round/>
                      <a:headEnd type="none" w="sm" len="sm"/>
                      <a:tailEnd type="none" w="sm" len="sm"/>
                    </a:lnT>
                    <a:lnB w="9525" cap="flat" cmpd="sng">
                      <a:solidFill>
                        <a:schemeClr val="dk1"/>
                      </a:solidFill>
                      <a:prstDash val="dashDot"/>
                      <a:round/>
                      <a:headEnd type="none" w="sm" len="sm"/>
                      <a:tailEnd type="none" w="sm" len="sm"/>
                    </a:lnB>
                  </a:tcPr>
                </a:tc>
                <a:tc>
                  <a:txBody>
                    <a:bodyPr/>
                    <a:lstStyle/>
                    <a:p>
                      <a:pPr marL="0" marR="0" lvl="0" indent="0" algn="l" rtl="0">
                        <a:lnSpc>
                          <a:spcPct val="128009"/>
                        </a:lnSpc>
                        <a:spcBef>
                          <a:spcPts val="0"/>
                        </a:spcBef>
                        <a:spcAft>
                          <a:spcPts val="0"/>
                        </a:spcAft>
                        <a:buNone/>
                      </a:pPr>
                      <a:r>
                        <a:rPr lang="en">
                          <a:solidFill>
                            <a:srgbClr val="5C3420"/>
                          </a:solidFill>
                          <a:latin typeface="Questrial"/>
                          <a:ea typeface="Questrial"/>
                          <a:cs typeface="Questrial"/>
                          <a:sym typeface="Questrial"/>
                        </a:rPr>
                        <a:t>OVERVIEW OF DATA</a:t>
                      </a:r>
                      <a:endParaRPr sz="600" u="none" strike="noStrike" cap="none"/>
                    </a:p>
                  </a:txBody>
                  <a:tcPr marL="95250" marR="95250" marT="95250" marB="95250" anchor="ctr">
                    <a:lnL w="9525" cap="flat" cmpd="sng">
                      <a:solidFill>
                        <a:schemeClr val="dk1"/>
                      </a:solidFill>
                      <a:prstDash val="dashDot"/>
                      <a:round/>
                      <a:headEnd type="none" w="sm" len="sm"/>
                      <a:tailEnd type="none" w="sm" len="sm"/>
                    </a:lnL>
                    <a:lnR w="9525" cap="flat" cmpd="sng">
                      <a:solidFill>
                        <a:schemeClr val="dk1"/>
                      </a:solidFill>
                      <a:prstDash val="dashDot"/>
                      <a:round/>
                      <a:headEnd type="none" w="sm" len="sm"/>
                      <a:tailEnd type="none" w="sm" len="sm"/>
                    </a:lnR>
                    <a:lnT w="9525" cap="flat" cmpd="sng">
                      <a:solidFill>
                        <a:schemeClr val="dk1"/>
                      </a:solidFill>
                      <a:prstDash val="dashDot"/>
                      <a:round/>
                      <a:headEnd type="none" w="sm" len="sm"/>
                      <a:tailEnd type="none" w="sm" len="sm"/>
                    </a:lnT>
                    <a:lnB w="9525" cap="flat" cmpd="sng">
                      <a:solidFill>
                        <a:schemeClr val="dk1"/>
                      </a:solidFill>
                      <a:prstDash val="dashDot"/>
                      <a:round/>
                      <a:headEnd type="none" w="sm" len="sm"/>
                      <a:tailEnd type="none" w="sm" len="sm"/>
                    </a:lnB>
                  </a:tcPr>
                </a:tc>
                <a:extLst>
                  <a:ext uri="{0D108BD9-81ED-4DB2-BD59-A6C34878D82A}">
                    <a16:rowId xmlns:a16="http://schemas.microsoft.com/office/drawing/2014/main" val="10000"/>
                  </a:ext>
                </a:extLst>
              </a:tr>
              <a:tr h="565875">
                <a:tc>
                  <a:txBody>
                    <a:bodyPr/>
                    <a:lstStyle/>
                    <a:p>
                      <a:pPr marL="0" marR="0" lvl="0" indent="0" algn="l" rtl="0">
                        <a:lnSpc>
                          <a:spcPct val="140014"/>
                        </a:lnSpc>
                        <a:spcBef>
                          <a:spcPts val="0"/>
                        </a:spcBef>
                        <a:spcAft>
                          <a:spcPts val="0"/>
                        </a:spcAft>
                        <a:buNone/>
                      </a:pPr>
                      <a:r>
                        <a:rPr lang="en">
                          <a:solidFill>
                            <a:srgbClr val="5C3420"/>
                          </a:solidFill>
                          <a:latin typeface="Questrial"/>
                          <a:ea typeface="Questrial"/>
                          <a:cs typeface="Questrial"/>
                          <a:sym typeface="Questrial"/>
                        </a:rPr>
                        <a:t>02</a:t>
                      </a:r>
                      <a:endParaRPr>
                        <a:solidFill>
                          <a:srgbClr val="5C3420"/>
                        </a:solidFill>
                        <a:latin typeface="Questrial"/>
                        <a:ea typeface="Questrial"/>
                        <a:cs typeface="Questrial"/>
                        <a:sym typeface="Questrial"/>
                      </a:endParaRPr>
                    </a:p>
                  </a:txBody>
                  <a:tcPr marL="95250" marR="95250" marT="95250" marB="95250" anchor="ctr">
                    <a:lnL w="9525" cap="flat" cmpd="sng">
                      <a:solidFill>
                        <a:schemeClr val="dk1"/>
                      </a:solidFill>
                      <a:prstDash val="dashDot"/>
                      <a:round/>
                      <a:headEnd type="none" w="sm" len="sm"/>
                      <a:tailEnd type="none" w="sm" len="sm"/>
                    </a:lnL>
                    <a:lnR w="9525" cap="flat" cmpd="sng">
                      <a:solidFill>
                        <a:schemeClr val="dk1"/>
                      </a:solidFill>
                      <a:prstDash val="dashDot"/>
                      <a:round/>
                      <a:headEnd type="none" w="sm" len="sm"/>
                      <a:tailEnd type="none" w="sm" len="sm"/>
                    </a:lnR>
                    <a:lnT w="9525" cap="flat" cmpd="sng">
                      <a:solidFill>
                        <a:schemeClr val="dk1"/>
                      </a:solidFill>
                      <a:prstDash val="dashDot"/>
                      <a:round/>
                      <a:headEnd type="none" w="sm" len="sm"/>
                      <a:tailEnd type="none" w="sm" len="sm"/>
                    </a:lnT>
                    <a:lnB w="9525" cap="flat" cmpd="sng">
                      <a:solidFill>
                        <a:schemeClr val="dk1"/>
                      </a:solidFill>
                      <a:prstDash val="dashDot"/>
                      <a:round/>
                      <a:headEnd type="none" w="sm" len="sm"/>
                      <a:tailEnd type="none" w="sm" len="sm"/>
                    </a:lnB>
                  </a:tcPr>
                </a:tc>
                <a:tc>
                  <a:txBody>
                    <a:bodyPr/>
                    <a:lstStyle/>
                    <a:p>
                      <a:pPr marL="0" lvl="0" indent="0" algn="l" rtl="0">
                        <a:lnSpc>
                          <a:spcPct val="128009"/>
                        </a:lnSpc>
                        <a:spcBef>
                          <a:spcPts val="0"/>
                        </a:spcBef>
                        <a:spcAft>
                          <a:spcPts val="0"/>
                        </a:spcAft>
                        <a:buClr>
                          <a:schemeClr val="dk1"/>
                        </a:buClr>
                        <a:buFont typeface="Arial"/>
                        <a:buNone/>
                      </a:pPr>
                      <a:r>
                        <a:rPr lang="en">
                          <a:solidFill>
                            <a:srgbClr val="5C3420"/>
                          </a:solidFill>
                          <a:latin typeface="Questrial"/>
                          <a:ea typeface="Questrial"/>
                          <a:cs typeface="Questrial"/>
                          <a:sym typeface="Questrial"/>
                        </a:rPr>
                        <a:t>SMART QUESTIONS</a:t>
                      </a:r>
                      <a:endParaRPr>
                        <a:solidFill>
                          <a:srgbClr val="5C3420"/>
                        </a:solidFill>
                        <a:latin typeface="Questrial"/>
                        <a:ea typeface="Questrial"/>
                        <a:cs typeface="Questrial"/>
                        <a:sym typeface="Questrial"/>
                      </a:endParaRPr>
                    </a:p>
                  </a:txBody>
                  <a:tcPr marL="95250" marR="95250" marT="95250" marB="95250" anchor="ctr">
                    <a:lnL w="9525" cap="flat" cmpd="sng">
                      <a:solidFill>
                        <a:schemeClr val="dk1"/>
                      </a:solidFill>
                      <a:prstDash val="dashDot"/>
                      <a:round/>
                      <a:headEnd type="none" w="sm" len="sm"/>
                      <a:tailEnd type="none" w="sm" len="sm"/>
                    </a:lnL>
                    <a:lnR w="9525" cap="flat" cmpd="sng">
                      <a:solidFill>
                        <a:schemeClr val="dk1"/>
                      </a:solidFill>
                      <a:prstDash val="dashDot"/>
                      <a:round/>
                      <a:headEnd type="none" w="sm" len="sm"/>
                      <a:tailEnd type="none" w="sm" len="sm"/>
                    </a:lnR>
                    <a:lnT w="9525" cap="flat" cmpd="sng">
                      <a:solidFill>
                        <a:schemeClr val="dk1"/>
                      </a:solidFill>
                      <a:prstDash val="dashDot"/>
                      <a:round/>
                      <a:headEnd type="none" w="sm" len="sm"/>
                      <a:tailEnd type="none" w="sm" len="sm"/>
                    </a:lnT>
                    <a:lnB w="9525" cap="flat" cmpd="sng">
                      <a:solidFill>
                        <a:schemeClr val="dk1"/>
                      </a:solidFill>
                      <a:prstDash val="dashDot"/>
                      <a:round/>
                      <a:headEnd type="none" w="sm" len="sm"/>
                      <a:tailEnd type="none" w="sm" len="sm"/>
                    </a:lnB>
                  </a:tcPr>
                </a:tc>
                <a:extLst>
                  <a:ext uri="{0D108BD9-81ED-4DB2-BD59-A6C34878D82A}">
                    <a16:rowId xmlns:a16="http://schemas.microsoft.com/office/drawing/2014/main" val="10001"/>
                  </a:ext>
                </a:extLst>
              </a:tr>
              <a:tr h="565875">
                <a:tc>
                  <a:txBody>
                    <a:bodyPr/>
                    <a:lstStyle/>
                    <a:p>
                      <a:pPr marL="0" marR="0" lvl="0" indent="0" algn="l" rtl="0">
                        <a:lnSpc>
                          <a:spcPct val="140014"/>
                        </a:lnSpc>
                        <a:spcBef>
                          <a:spcPts val="0"/>
                        </a:spcBef>
                        <a:spcAft>
                          <a:spcPts val="0"/>
                        </a:spcAft>
                        <a:buNone/>
                      </a:pPr>
                      <a:r>
                        <a:rPr lang="en" sz="1400" u="none" strike="noStrike" cap="none">
                          <a:solidFill>
                            <a:srgbClr val="5C3420"/>
                          </a:solidFill>
                          <a:latin typeface="Questrial"/>
                          <a:ea typeface="Questrial"/>
                          <a:cs typeface="Questrial"/>
                          <a:sym typeface="Questrial"/>
                        </a:rPr>
                        <a:t>0</a:t>
                      </a:r>
                      <a:r>
                        <a:rPr lang="en">
                          <a:solidFill>
                            <a:srgbClr val="5C3420"/>
                          </a:solidFill>
                          <a:latin typeface="Questrial"/>
                          <a:ea typeface="Questrial"/>
                          <a:cs typeface="Questrial"/>
                          <a:sym typeface="Questrial"/>
                        </a:rPr>
                        <a:t>3</a:t>
                      </a:r>
                      <a:endParaRPr sz="600" u="none" strike="noStrike" cap="none"/>
                    </a:p>
                  </a:txBody>
                  <a:tcPr marL="95250" marR="95250" marT="95250" marB="95250" anchor="ctr">
                    <a:lnL w="9525" cap="flat" cmpd="sng">
                      <a:solidFill>
                        <a:schemeClr val="dk1"/>
                      </a:solidFill>
                      <a:prstDash val="dashDot"/>
                      <a:round/>
                      <a:headEnd type="none" w="sm" len="sm"/>
                      <a:tailEnd type="none" w="sm" len="sm"/>
                    </a:lnL>
                    <a:lnR w="9525" cap="flat" cmpd="sng">
                      <a:solidFill>
                        <a:schemeClr val="dk1"/>
                      </a:solidFill>
                      <a:prstDash val="dashDot"/>
                      <a:round/>
                      <a:headEnd type="none" w="sm" len="sm"/>
                      <a:tailEnd type="none" w="sm" len="sm"/>
                    </a:lnR>
                    <a:lnT w="9525" cap="flat" cmpd="sng">
                      <a:solidFill>
                        <a:schemeClr val="dk1"/>
                      </a:solidFill>
                      <a:prstDash val="dashDot"/>
                      <a:round/>
                      <a:headEnd type="none" w="sm" len="sm"/>
                      <a:tailEnd type="none" w="sm" len="sm"/>
                    </a:lnT>
                    <a:lnB w="9525" cap="flat" cmpd="sng">
                      <a:solidFill>
                        <a:schemeClr val="dk1"/>
                      </a:solidFill>
                      <a:prstDash val="dashDot"/>
                      <a:round/>
                      <a:headEnd type="none" w="sm" len="sm"/>
                      <a:tailEnd type="none" w="sm" len="sm"/>
                    </a:lnB>
                  </a:tcPr>
                </a:tc>
                <a:tc>
                  <a:txBody>
                    <a:bodyPr/>
                    <a:lstStyle/>
                    <a:p>
                      <a:pPr marL="0" lvl="0" indent="0" algn="l" rtl="0">
                        <a:lnSpc>
                          <a:spcPct val="128009"/>
                        </a:lnSpc>
                        <a:spcBef>
                          <a:spcPts val="0"/>
                        </a:spcBef>
                        <a:spcAft>
                          <a:spcPts val="0"/>
                        </a:spcAft>
                        <a:buClr>
                          <a:schemeClr val="dk1"/>
                        </a:buClr>
                        <a:buFont typeface="Arial"/>
                        <a:buNone/>
                      </a:pPr>
                      <a:r>
                        <a:rPr lang="en">
                          <a:solidFill>
                            <a:srgbClr val="5C3420"/>
                          </a:solidFill>
                          <a:latin typeface="Questrial"/>
                          <a:ea typeface="Questrial"/>
                          <a:cs typeface="Questrial"/>
                          <a:sym typeface="Questrial"/>
                        </a:rPr>
                        <a:t>MODELING</a:t>
                      </a:r>
                      <a:endParaRPr sz="600" u="none" strike="noStrike" cap="none"/>
                    </a:p>
                  </a:txBody>
                  <a:tcPr marL="95250" marR="95250" marT="95250" marB="95250" anchor="ctr">
                    <a:lnL w="9525" cap="flat" cmpd="sng">
                      <a:solidFill>
                        <a:schemeClr val="dk1"/>
                      </a:solidFill>
                      <a:prstDash val="dashDot"/>
                      <a:round/>
                      <a:headEnd type="none" w="sm" len="sm"/>
                      <a:tailEnd type="none" w="sm" len="sm"/>
                    </a:lnL>
                    <a:lnR w="9525" cap="flat" cmpd="sng">
                      <a:solidFill>
                        <a:schemeClr val="dk1"/>
                      </a:solidFill>
                      <a:prstDash val="dashDot"/>
                      <a:round/>
                      <a:headEnd type="none" w="sm" len="sm"/>
                      <a:tailEnd type="none" w="sm" len="sm"/>
                    </a:lnR>
                    <a:lnT w="9525" cap="flat" cmpd="sng">
                      <a:solidFill>
                        <a:schemeClr val="dk1"/>
                      </a:solidFill>
                      <a:prstDash val="dashDot"/>
                      <a:round/>
                      <a:headEnd type="none" w="sm" len="sm"/>
                      <a:tailEnd type="none" w="sm" len="sm"/>
                    </a:lnT>
                    <a:lnB w="9525" cap="flat" cmpd="sng">
                      <a:solidFill>
                        <a:schemeClr val="dk1"/>
                      </a:solidFill>
                      <a:prstDash val="dashDot"/>
                      <a:round/>
                      <a:headEnd type="none" w="sm" len="sm"/>
                      <a:tailEnd type="none" w="sm" len="sm"/>
                    </a:lnB>
                  </a:tcPr>
                </a:tc>
                <a:extLst>
                  <a:ext uri="{0D108BD9-81ED-4DB2-BD59-A6C34878D82A}">
                    <a16:rowId xmlns:a16="http://schemas.microsoft.com/office/drawing/2014/main" val="10002"/>
                  </a:ext>
                </a:extLst>
              </a:tr>
            </a:tbl>
          </a:graphicData>
        </a:graphic>
      </p:graphicFrame>
      <p:sp>
        <p:nvSpPr>
          <p:cNvPr id="245" name="Google Shape;245;p38"/>
          <p:cNvSpPr txBox="1"/>
          <p:nvPr/>
        </p:nvSpPr>
        <p:spPr>
          <a:xfrm>
            <a:off x="869396" y="569153"/>
            <a:ext cx="2154600" cy="507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3300">
                <a:solidFill>
                  <a:srgbClr val="5C3420"/>
                </a:solidFill>
                <a:latin typeface="Questrial"/>
                <a:ea typeface="Questrial"/>
                <a:cs typeface="Questrial"/>
                <a:sym typeface="Questrial"/>
              </a:rPr>
              <a:t>Agenda</a:t>
            </a:r>
            <a:endParaRPr sz="700">
              <a:latin typeface="Questrial"/>
              <a:ea typeface="Questrial"/>
              <a:cs typeface="Questrial"/>
              <a:sym typeface="Questrial"/>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245"/>
                                        </p:tgtEl>
                                        <p:attrNameLst>
                                          <p:attrName>r</p:attrName>
                                        </p:attrNameLst>
                                      </p:cBhvr>
                                    </p:animRot>
                                  </p:childTnLst>
                                </p:cTn>
                              </p:par>
                            </p:childTnLst>
                          </p:cTn>
                        </p:par>
                        <p:par>
                          <p:cTn id="7" fill="hold">
                            <p:stCondLst>
                              <p:cond delay="1000"/>
                            </p:stCondLst>
                            <p:childTnLst>
                              <p:par>
                                <p:cTn id="8" presetID="2" presetClass="entr" presetSubtype="2" fill="hold" nodeType="afterEffect">
                                  <p:stCondLst>
                                    <p:cond delay="0"/>
                                  </p:stCondLst>
                                  <p:childTnLst>
                                    <p:set>
                                      <p:cBhvr>
                                        <p:cTn id="9" dur="1" fill="hold">
                                          <p:stCondLst>
                                            <p:cond delay="0"/>
                                          </p:stCondLst>
                                        </p:cTn>
                                        <p:tgtEl>
                                          <p:spTgt spid="244"/>
                                        </p:tgtEl>
                                        <p:attrNameLst>
                                          <p:attrName>style.visibility</p:attrName>
                                        </p:attrNameLst>
                                      </p:cBhvr>
                                      <p:to>
                                        <p:strVal val="visible"/>
                                      </p:to>
                                    </p:set>
                                    <p:anim calcmode="lin" valueType="num">
                                      <p:cBhvr additive="base">
                                        <p:cTn id="10" dur="800"/>
                                        <p:tgtEl>
                                          <p:spTgt spid="244"/>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6"/>
        <p:cNvGrpSpPr/>
        <p:nvPr/>
      </p:nvGrpSpPr>
      <p:grpSpPr>
        <a:xfrm>
          <a:off x="0" y="0"/>
          <a:ext cx="0" cy="0"/>
          <a:chOff x="0" y="0"/>
          <a:chExt cx="0" cy="0"/>
        </a:xfrm>
      </p:grpSpPr>
      <p:sp>
        <p:nvSpPr>
          <p:cNvPr id="447" name="Google Shape;447;p56"/>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OLS</a:t>
            </a:r>
            <a:endParaRPr sz="700"/>
          </a:p>
        </p:txBody>
      </p:sp>
      <p:sp>
        <p:nvSpPr>
          <p:cNvPr id="448" name="Google Shape;448;p56"/>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449" name="Google Shape;449;p56"/>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450" name="Google Shape;450;p56"/>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51" name="Google Shape;451;p56"/>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pic>
        <p:nvPicPr>
          <p:cNvPr id="452" name="Google Shape;452;p56"/>
          <p:cNvPicPr preferRelativeResize="0"/>
          <p:nvPr/>
        </p:nvPicPr>
        <p:blipFill>
          <a:blip r:embed="rId6">
            <a:alphaModFix/>
          </a:blip>
          <a:stretch>
            <a:fillRect/>
          </a:stretch>
        </p:blipFill>
        <p:spPr>
          <a:xfrm>
            <a:off x="940919" y="826475"/>
            <a:ext cx="4553325" cy="4164626"/>
          </a:xfrm>
          <a:prstGeom prst="rect">
            <a:avLst/>
          </a:prstGeom>
          <a:noFill/>
          <a:ln>
            <a:noFill/>
          </a:ln>
        </p:spPr>
      </p:pic>
      <p:sp>
        <p:nvSpPr>
          <p:cNvPr id="453" name="Google Shape;453;p56"/>
          <p:cNvSpPr txBox="1"/>
          <p:nvPr/>
        </p:nvSpPr>
        <p:spPr>
          <a:xfrm>
            <a:off x="5658900" y="181475"/>
            <a:ext cx="3485100" cy="367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1. Work_Hours</a:t>
            </a:r>
            <a:endParaRPr sz="10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Coefficient: 0.2248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This is the most significant positive contributor to Energy Use Intensity (EUI). Buildings with longer work hours consume more energy per square foot, as indicated by the high t-value (20.237) and low p-value (&lt; 0.0001).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2. Percent_Cooled</a:t>
            </a:r>
            <a:endParaRPr sz="10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Coefficient: 0.0709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The percentage of cooled areas in a building is a strong predictor of EUI. It has a significant positive effect, emphasizing the energy demands of cooling systems, as seen by the t-value (12.185) and a very low p-value (&lt; 0.0001).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3. </a:t>
            </a:r>
            <a:r>
              <a:rPr lang="en" sz="1000" b="1">
                <a:solidFill>
                  <a:schemeClr val="dk1"/>
                </a:solidFill>
                <a:latin typeface="Calibri"/>
                <a:ea typeface="Calibri"/>
                <a:cs typeface="Calibri"/>
                <a:sym typeface="Calibri"/>
              </a:rPr>
              <a:t>Number_Workers</a:t>
            </a:r>
            <a:r>
              <a:rPr lang="en" sz="1000">
                <a:solidFill>
                  <a:schemeClr val="dk1"/>
                </a:solidFill>
                <a:latin typeface="Calibri"/>
                <a:ea typeface="Calibri"/>
                <a:cs typeface="Calibri"/>
                <a:sym typeface="Calibri"/>
              </a:rPr>
              <a:t>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Coefficient: 0.1659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000">
                <a:solidFill>
                  <a:schemeClr val="dk1"/>
                </a:solidFill>
                <a:latin typeface="Calibri"/>
                <a:ea typeface="Calibri"/>
                <a:cs typeface="Calibri"/>
                <a:sym typeface="Calibri"/>
              </a:rPr>
              <a:t>   - The number of workers also positively influences EUI. Higher occupancy increases energy usage, likely due to lighting, equipment usage, and HVAC needs. This feature has a strong statistical significance (p-value &lt; 0.0001).  </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solidFill>
                <a:schemeClr val="dk1"/>
              </a:solidFill>
              <a:latin typeface="Calibri"/>
              <a:ea typeface="Calibri"/>
              <a:cs typeface="Calibri"/>
              <a:sym typeface="Calibri"/>
            </a:endParaRPr>
          </a:p>
        </p:txBody>
      </p:sp>
      <p:sp>
        <p:nvSpPr>
          <p:cNvPr id="454" name="Google Shape;454;p56"/>
          <p:cNvSpPr/>
          <p:nvPr/>
        </p:nvSpPr>
        <p:spPr>
          <a:xfrm>
            <a:off x="6021825" y="4110575"/>
            <a:ext cx="1803000" cy="75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0000"/>
                </a:solidFill>
                <a:latin typeface="Calibri"/>
                <a:ea typeface="Calibri"/>
                <a:cs typeface="Calibri"/>
                <a:sym typeface="Calibri"/>
              </a:rPr>
              <a:t>R-Squared : 0.307</a:t>
            </a:r>
            <a:endParaRPr>
              <a:solidFill>
                <a:srgbClr val="CC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57"/>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GLM</a:t>
            </a:r>
            <a:endParaRPr sz="700"/>
          </a:p>
        </p:txBody>
      </p:sp>
      <p:sp>
        <p:nvSpPr>
          <p:cNvPr id="460" name="Google Shape;460;p57"/>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461" name="Google Shape;461;p57"/>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462" name="Google Shape;462;p57"/>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63" name="Google Shape;463;p57"/>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64" name="Google Shape;464;p57"/>
          <p:cNvSpPr/>
          <p:nvPr/>
        </p:nvSpPr>
        <p:spPr>
          <a:xfrm>
            <a:off x="6021825" y="4110575"/>
            <a:ext cx="1803000" cy="75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06666"/>
                </a:solidFill>
                <a:latin typeface="Calibri"/>
                <a:ea typeface="Calibri"/>
                <a:cs typeface="Calibri"/>
                <a:sym typeface="Calibri"/>
              </a:rPr>
              <a:t>R-Squared : 0.3207</a:t>
            </a:r>
            <a:endParaRPr>
              <a:solidFill>
                <a:srgbClr val="E06666"/>
              </a:solidFill>
              <a:latin typeface="Calibri"/>
              <a:ea typeface="Calibri"/>
              <a:cs typeface="Calibri"/>
              <a:sym typeface="Calibri"/>
            </a:endParaRPr>
          </a:p>
        </p:txBody>
      </p:sp>
      <p:pic>
        <p:nvPicPr>
          <p:cNvPr id="465" name="Google Shape;465;p57"/>
          <p:cNvPicPr preferRelativeResize="0"/>
          <p:nvPr/>
        </p:nvPicPr>
        <p:blipFill>
          <a:blip r:embed="rId6">
            <a:alphaModFix/>
          </a:blip>
          <a:stretch>
            <a:fillRect/>
          </a:stretch>
        </p:blipFill>
        <p:spPr>
          <a:xfrm>
            <a:off x="940919" y="826475"/>
            <a:ext cx="4907016" cy="4164626"/>
          </a:xfrm>
          <a:prstGeom prst="rect">
            <a:avLst/>
          </a:prstGeom>
          <a:noFill/>
          <a:ln>
            <a:noFill/>
          </a:ln>
        </p:spPr>
      </p:pic>
      <p:sp>
        <p:nvSpPr>
          <p:cNvPr id="466" name="Google Shape;466;p57"/>
          <p:cNvSpPr txBox="1"/>
          <p:nvPr/>
        </p:nvSpPr>
        <p:spPr>
          <a:xfrm>
            <a:off x="6080400" y="0"/>
            <a:ext cx="3063600" cy="399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1. Work_Hours</a:t>
            </a:r>
            <a:endParaRPr sz="10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Coefficient: 0.2233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Work hours have the most substantial positive effect on Energy Use Intensity (EUI), confirming that increased operational hours drive higher energy consumption. This feature's high z-value (17.880) and significant p-value (&lt; 0.0001) highlight its importance.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2. Percent_Cooled </a:t>
            </a:r>
            <a:endParaRPr sz="10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Coefficient: 0.0653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The percentage of cooled areas strongly influences energy use, emphasizing the energy demand of cooling systems. This feature demonstrates statistical significance with a high z-value (9.996) and a low p-value (&lt; 0.0001).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3. Number_Workers</a:t>
            </a:r>
            <a:endParaRPr sz="10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 Coefficient: 0.1852  </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000">
                <a:solidFill>
                  <a:schemeClr val="dk1"/>
                </a:solidFill>
                <a:latin typeface="Calibri"/>
                <a:ea typeface="Calibri"/>
                <a:cs typeface="Calibri"/>
                <a:sym typeface="Calibri"/>
              </a:rPr>
              <a:t>   - The number of workers is a critical determinant of EUI, with increased occupancy correlating to higher energy use due to lighting, equipment, and HVAC requirements. This feature shows strong significance with a z-value of 7.996 and a p-value (&lt; 0.0001).  </a:t>
            </a:r>
            <a:endParaRPr sz="1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0"/>
        <p:cNvGrpSpPr/>
        <p:nvPr/>
      </p:nvGrpSpPr>
      <p:grpSpPr>
        <a:xfrm>
          <a:off x="0" y="0"/>
          <a:ext cx="0" cy="0"/>
          <a:chOff x="0" y="0"/>
          <a:chExt cx="0" cy="0"/>
        </a:xfrm>
      </p:grpSpPr>
      <p:sp>
        <p:nvSpPr>
          <p:cNvPr id="471" name="Google Shape;471;p58"/>
          <p:cNvSpPr txBox="1"/>
          <p:nvPr/>
        </p:nvSpPr>
        <p:spPr>
          <a:xfrm>
            <a:off x="1204497" y="181475"/>
            <a:ext cx="4958700" cy="4926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sz="3200"/>
              <a:t>XGBoost</a:t>
            </a:r>
            <a:endParaRPr sz="700"/>
          </a:p>
        </p:txBody>
      </p:sp>
      <p:sp>
        <p:nvSpPr>
          <p:cNvPr id="472" name="Google Shape;472;p58"/>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473" name="Google Shape;473;p58"/>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474" name="Google Shape;474;p58"/>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75" name="Google Shape;475;p58"/>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76" name="Google Shape;476;p58"/>
          <p:cNvSpPr/>
          <p:nvPr/>
        </p:nvSpPr>
        <p:spPr>
          <a:xfrm>
            <a:off x="6021850" y="4097163"/>
            <a:ext cx="1803000" cy="75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AA84F"/>
                </a:solidFill>
                <a:latin typeface="Calibri"/>
                <a:ea typeface="Calibri"/>
                <a:cs typeface="Calibri"/>
                <a:sym typeface="Calibri"/>
              </a:rPr>
              <a:t>R-Squared : 0.3645</a:t>
            </a:r>
            <a:endParaRPr>
              <a:solidFill>
                <a:srgbClr val="6AA84F"/>
              </a:solidFill>
              <a:latin typeface="Calibri"/>
              <a:ea typeface="Calibri"/>
              <a:cs typeface="Calibri"/>
              <a:sym typeface="Calibri"/>
            </a:endParaRPr>
          </a:p>
        </p:txBody>
      </p:sp>
      <p:pic>
        <p:nvPicPr>
          <p:cNvPr id="477" name="Google Shape;477;p58"/>
          <p:cNvPicPr preferRelativeResize="0"/>
          <p:nvPr/>
        </p:nvPicPr>
        <p:blipFill>
          <a:blip r:embed="rId6">
            <a:alphaModFix/>
          </a:blip>
          <a:stretch>
            <a:fillRect/>
          </a:stretch>
        </p:blipFill>
        <p:spPr>
          <a:xfrm>
            <a:off x="152400" y="885220"/>
            <a:ext cx="5717024" cy="36798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482" name="Google Shape;482;p59"/>
          <p:cNvSpPr txBox="1"/>
          <p:nvPr/>
        </p:nvSpPr>
        <p:spPr>
          <a:xfrm>
            <a:off x="1204497" y="181475"/>
            <a:ext cx="4958700" cy="2154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b="1">
                <a:solidFill>
                  <a:schemeClr val="dk1"/>
                </a:solidFill>
              </a:rPr>
              <a:t>    SHAP (SHapley Additive exPlanations)</a:t>
            </a:r>
            <a:endParaRPr sz="1000"/>
          </a:p>
        </p:txBody>
      </p:sp>
      <p:sp>
        <p:nvSpPr>
          <p:cNvPr id="483" name="Google Shape;483;p59"/>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484" name="Google Shape;484;p59"/>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485" name="Google Shape;485;p59"/>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86" name="Google Shape;486;p59"/>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pic>
        <p:nvPicPr>
          <p:cNvPr id="487" name="Google Shape;487;p59"/>
          <p:cNvPicPr preferRelativeResize="0"/>
          <p:nvPr/>
        </p:nvPicPr>
        <p:blipFill>
          <a:blip r:embed="rId6">
            <a:alphaModFix/>
          </a:blip>
          <a:stretch>
            <a:fillRect/>
          </a:stretch>
        </p:blipFill>
        <p:spPr>
          <a:xfrm>
            <a:off x="940919" y="549275"/>
            <a:ext cx="4003716" cy="4441825"/>
          </a:xfrm>
          <a:prstGeom prst="rect">
            <a:avLst/>
          </a:prstGeom>
          <a:noFill/>
          <a:ln>
            <a:noFill/>
          </a:ln>
        </p:spPr>
      </p:pic>
      <p:sp>
        <p:nvSpPr>
          <p:cNvPr id="488" name="Google Shape;488;p59"/>
          <p:cNvSpPr txBox="1"/>
          <p:nvPr/>
        </p:nvSpPr>
        <p:spPr>
          <a:xfrm>
            <a:off x="5234850" y="70025"/>
            <a:ext cx="3443100" cy="42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Calibri"/>
                <a:ea typeface="Calibri"/>
                <a:cs typeface="Calibri"/>
                <a:sym typeface="Calibri"/>
              </a:rPr>
              <a:t>SHAP values provide a breakdown of each feature's contribution to a specific prediction, making it the most widely-used explainability tool for tree-based models like XGBoost.</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1. </a:t>
            </a:r>
            <a:r>
              <a:rPr lang="en" sz="1000" b="1">
                <a:solidFill>
                  <a:schemeClr val="dk1"/>
                </a:solidFill>
                <a:latin typeface="Calibri"/>
                <a:ea typeface="Calibri"/>
                <a:cs typeface="Calibri"/>
                <a:sym typeface="Calibri"/>
              </a:rPr>
              <a:t>Work_Hours</a:t>
            </a:r>
            <a:r>
              <a:rPr lang="en" sz="1000">
                <a:solidFill>
                  <a:schemeClr val="dk1"/>
                </a:solidFill>
                <a:latin typeface="Calibri"/>
                <a:ea typeface="Calibri"/>
                <a:cs typeface="Calibri"/>
                <a:sym typeface="Calibri"/>
              </a:rPr>
              <a:t>: This feature has the highest mean absolute SHAP value (0.053387), indicating it is the most influential driver of predictions in the model. Changes in this variable strongly impact the predicted energy use intensity.</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2. </a:t>
            </a:r>
            <a:r>
              <a:rPr lang="en" sz="1000" b="1">
                <a:solidFill>
                  <a:schemeClr val="dk1"/>
                </a:solidFill>
                <a:latin typeface="Calibri"/>
                <a:ea typeface="Calibri"/>
                <a:cs typeface="Calibri"/>
                <a:sym typeface="Calibri"/>
              </a:rPr>
              <a:t>Percent_Cooled</a:t>
            </a:r>
            <a:r>
              <a:rPr lang="en" sz="1000">
                <a:solidFill>
                  <a:schemeClr val="dk1"/>
                </a:solidFill>
                <a:latin typeface="Calibri"/>
                <a:ea typeface="Calibri"/>
                <a:cs typeface="Calibri"/>
                <a:sym typeface="Calibri"/>
              </a:rPr>
              <a:t>: With a SHAP value of 0.030052, it is the second most important feature, highlighting the significant role cooling coverage plays in determining energy use.</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3. </a:t>
            </a:r>
            <a:r>
              <a:rPr lang="en" sz="1000" b="1">
                <a:solidFill>
                  <a:schemeClr val="dk1"/>
                </a:solidFill>
                <a:latin typeface="Calibri"/>
                <a:ea typeface="Calibri"/>
                <a:cs typeface="Calibri"/>
                <a:sym typeface="Calibri"/>
              </a:rPr>
              <a:t>Number_Workers</a:t>
            </a:r>
            <a:r>
              <a:rPr lang="en" sz="1000">
                <a:solidFill>
                  <a:schemeClr val="dk1"/>
                </a:solidFill>
                <a:latin typeface="Calibri"/>
                <a:ea typeface="Calibri"/>
                <a:cs typeface="Calibri"/>
                <a:sym typeface="Calibri"/>
              </a:rPr>
              <a:t>: Ranked third with a SHAP value of 0.029063, this feature emphasizes the contribution of workforce size to energy consumption patterns.</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000">
                <a:solidFill>
                  <a:schemeClr val="dk1"/>
                </a:solidFill>
                <a:latin typeface="Calibri"/>
                <a:ea typeface="Calibri"/>
                <a:cs typeface="Calibri"/>
                <a:sym typeface="Calibri"/>
              </a:rPr>
              <a:t>4. </a:t>
            </a:r>
            <a:r>
              <a:rPr lang="en" sz="1000" b="1">
                <a:solidFill>
                  <a:schemeClr val="dk1"/>
                </a:solidFill>
                <a:latin typeface="Calibri"/>
                <a:ea typeface="Calibri"/>
                <a:cs typeface="Calibri"/>
                <a:sym typeface="Calibri"/>
              </a:rPr>
              <a:t>Main_Heat_Equip_1</a:t>
            </a:r>
            <a:r>
              <a:rPr lang="en" sz="1000">
                <a:solidFill>
                  <a:schemeClr val="dk1"/>
                </a:solidFill>
                <a:latin typeface="Calibri"/>
                <a:ea typeface="Calibri"/>
                <a:cs typeface="Calibri"/>
                <a:sym typeface="Calibri"/>
              </a:rPr>
              <a:t>: This heating equipment variable (0.015071) impacts the predictions moderately, suggesting that the type or usage of primary heating equipment influences energy use.</a:t>
            </a:r>
            <a:endParaRPr sz="10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2"/>
        <p:cNvGrpSpPr/>
        <p:nvPr/>
      </p:nvGrpSpPr>
      <p:grpSpPr>
        <a:xfrm>
          <a:off x="0" y="0"/>
          <a:ext cx="0" cy="0"/>
          <a:chOff x="0" y="0"/>
          <a:chExt cx="0" cy="0"/>
        </a:xfrm>
      </p:grpSpPr>
      <p:sp>
        <p:nvSpPr>
          <p:cNvPr id="493" name="Google Shape;493;p60"/>
          <p:cNvSpPr txBox="1"/>
          <p:nvPr/>
        </p:nvSpPr>
        <p:spPr>
          <a:xfrm>
            <a:off x="1204497" y="181475"/>
            <a:ext cx="4958700" cy="215400"/>
          </a:xfrm>
          <a:prstGeom prst="rect">
            <a:avLst/>
          </a:prstGeom>
          <a:noFill/>
          <a:ln>
            <a:noFill/>
          </a:ln>
        </p:spPr>
        <p:txBody>
          <a:bodyPr spcFirstLastPara="1" wrap="square" lIns="0" tIns="0" rIns="0" bIns="0" anchor="t" anchorCtr="0">
            <a:spAutoFit/>
          </a:bodyPr>
          <a:lstStyle/>
          <a:p>
            <a:pPr marL="0" marR="0" lvl="0" indent="0" algn="l" rtl="0">
              <a:lnSpc>
                <a:spcPct val="164009"/>
              </a:lnSpc>
              <a:spcBef>
                <a:spcPts val="0"/>
              </a:spcBef>
              <a:spcAft>
                <a:spcPts val="0"/>
              </a:spcAft>
              <a:buNone/>
            </a:pPr>
            <a:r>
              <a:rPr lang="en" b="1">
                <a:solidFill>
                  <a:schemeClr val="dk1"/>
                </a:solidFill>
              </a:rPr>
              <a:t>    Modeling Conclusion</a:t>
            </a:r>
            <a:endParaRPr sz="1000"/>
          </a:p>
        </p:txBody>
      </p:sp>
      <p:sp>
        <p:nvSpPr>
          <p:cNvPr id="494" name="Google Shape;494;p60"/>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3">
              <a:alphaModFix/>
            </a:blip>
            <a:stretch>
              <a:fillRect/>
            </a:stretch>
          </a:blipFill>
          <a:ln>
            <a:noFill/>
          </a:ln>
        </p:spPr>
      </p:sp>
      <p:sp>
        <p:nvSpPr>
          <p:cNvPr id="495" name="Google Shape;495;p60"/>
          <p:cNvSpPr/>
          <p:nvPr/>
        </p:nvSpPr>
        <p:spPr>
          <a:xfrm rot="-412610">
            <a:off x="1105416" y="8784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496" name="Google Shape;496;p60"/>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97" name="Google Shape;497;p60"/>
          <p:cNvSpPr/>
          <p:nvPr/>
        </p:nvSpPr>
        <p:spPr>
          <a:xfrm rot="-5400000">
            <a:off x="8399813" y="4356752"/>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498" name="Google Shape;498;p60"/>
          <p:cNvSpPr txBox="1"/>
          <p:nvPr/>
        </p:nvSpPr>
        <p:spPr>
          <a:xfrm>
            <a:off x="941575" y="955650"/>
            <a:ext cx="4616400" cy="16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While the overall performance of our models was suboptimal due to the use of a partial dataset (10 out of 600+ variables), we identified that features such as Work_Hours, Percent_Cooled, Number_Workers, and Main_Heat_Equip_1 demonstrate significant predictive power for estimating Energy Use Intensity (EUI). However, since the dataset is based on survey results, it contains numerous outliers, which add significant noise to the overall data.</a:t>
            </a:r>
            <a:endParaRPr sz="1200">
              <a:solidFill>
                <a:schemeClr val="dk1"/>
              </a:solidFill>
              <a:latin typeface="Calibri"/>
              <a:ea typeface="Calibri"/>
              <a:cs typeface="Calibri"/>
              <a:sym typeface="Calibri"/>
            </a:endParaRPr>
          </a:p>
        </p:txBody>
      </p:sp>
      <p:graphicFrame>
        <p:nvGraphicFramePr>
          <p:cNvPr id="499" name="Google Shape;499;p60"/>
          <p:cNvGraphicFramePr/>
          <p:nvPr/>
        </p:nvGraphicFramePr>
        <p:xfrm>
          <a:off x="952500" y="2662250"/>
          <a:ext cx="3000000" cy="3000000"/>
        </p:xfrm>
        <a:graphic>
          <a:graphicData uri="http://schemas.openxmlformats.org/drawingml/2006/table">
            <a:tbl>
              <a:tblPr>
                <a:noFill/>
                <a:tableStyleId>{5F55F40F-58CC-42DD-9ABD-9947EFD323AD}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
                        <a:t>OLS</a:t>
                      </a:r>
                      <a:endParaRPr/>
                    </a:p>
                  </a:txBody>
                  <a:tcPr marL="91425" marR="91425" marT="91425" marB="91425"/>
                </a:tc>
                <a:tc>
                  <a:txBody>
                    <a:bodyPr/>
                    <a:lstStyle/>
                    <a:p>
                      <a:pPr marL="0" lvl="0" indent="0" algn="ctr" rtl="0">
                        <a:spcBef>
                          <a:spcPts val="0"/>
                        </a:spcBef>
                        <a:spcAft>
                          <a:spcPts val="0"/>
                        </a:spcAft>
                        <a:buNone/>
                      </a:pPr>
                      <a:r>
                        <a:rPr lang="en"/>
                        <a:t>GLM</a:t>
                      </a:r>
                      <a:endParaRPr/>
                    </a:p>
                  </a:txBody>
                  <a:tcPr marL="91425" marR="91425" marT="91425" marB="91425"/>
                </a:tc>
                <a:tc>
                  <a:txBody>
                    <a:bodyPr/>
                    <a:lstStyle/>
                    <a:p>
                      <a:pPr marL="0" lvl="0" indent="0" algn="ctr" rtl="0">
                        <a:spcBef>
                          <a:spcPts val="0"/>
                        </a:spcBef>
                        <a:spcAft>
                          <a:spcPts val="0"/>
                        </a:spcAft>
                        <a:buNone/>
                      </a:pPr>
                      <a:r>
                        <a:rPr lang="en"/>
                        <a:t>XGBoost</a:t>
                      </a:r>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500" name="Google Shape;500;p60"/>
          <p:cNvGraphicFramePr/>
          <p:nvPr/>
        </p:nvGraphicFramePr>
        <p:xfrm>
          <a:off x="212300" y="3058450"/>
          <a:ext cx="3000000" cy="3000000"/>
        </p:xfrm>
        <a:graphic>
          <a:graphicData uri="http://schemas.openxmlformats.org/drawingml/2006/table">
            <a:tbl>
              <a:tblPr>
                <a:noFill/>
                <a:tableStyleId>{5F55F40F-58CC-42DD-9ABD-9947EFD323AD}</a:tableStyleId>
              </a:tblPr>
              <a:tblGrid>
                <a:gridCol w="7402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gridCol w="24129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R2</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CC0000"/>
                          </a:solidFill>
                          <a:latin typeface="Calibri"/>
                          <a:ea typeface="Calibri"/>
                          <a:cs typeface="Calibri"/>
                          <a:sym typeface="Calibri"/>
                        </a:rPr>
                        <a:t>0.307</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E06666"/>
                          </a:solidFill>
                          <a:latin typeface="Calibri"/>
                          <a:ea typeface="Calibri"/>
                          <a:cs typeface="Calibri"/>
                          <a:sym typeface="Calibri"/>
                        </a:rPr>
                        <a:t>0.3207</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6AA84F"/>
                          </a:solidFill>
                          <a:latin typeface="Calibri"/>
                          <a:ea typeface="Calibri"/>
                          <a:cs typeface="Calibri"/>
                          <a:sym typeface="Calibri"/>
                        </a:rPr>
                        <a:t>0.3645</a:t>
                      </a:r>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49"/>
        <p:cNvGrpSpPr/>
        <p:nvPr/>
      </p:nvGrpSpPr>
      <p:grpSpPr>
        <a:xfrm>
          <a:off x="0" y="0"/>
          <a:ext cx="0" cy="0"/>
          <a:chOff x="0" y="0"/>
          <a:chExt cx="0" cy="0"/>
        </a:xfrm>
      </p:grpSpPr>
      <p:sp>
        <p:nvSpPr>
          <p:cNvPr id="250" name="Google Shape;250;p39"/>
          <p:cNvSpPr txBox="1"/>
          <p:nvPr/>
        </p:nvSpPr>
        <p:spPr>
          <a:xfrm>
            <a:off x="1472662" y="242150"/>
            <a:ext cx="4458900" cy="569400"/>
          </a:xfrm>
          <a:prstGeom prst="rect">
            <a:avLst/>
          </a:prstGeom>
          <a:noFill/>
          <a:ln>
            <a:noFill/>
          </a:ln>
        </p:spPr>
        <p:txBody>
          <a:bodyPr spcFirstLastPara="1" wrap="square" lIns="0" tIns="0" rIns="0" bIns="0" anchor="t" anchorCtr="0">
            <a:spAutoFit/>
          </a:bodyPr>
          <a:lstStyle/>
          <a:p>
            <a:pPr marL="0" marR="0" lvl="0" indent="0" algn="l" rtl="0">
              <a:lnSpc>
                <a:spcPct val="139997"/>
              </a:lnSpc>
              <a:spcBef>
                <a:spcPts val="0"/>
              </a:spcBef>
              <a:spcAft>
                <a:spcPts val="0"/>
              </a:spcAft>
              <a:buNone/>
            </a:pPr>
            <a:r>
              <a:rPr lang="en" sz="3700">
                <a:latin typeface="Questrial"/>
                <a:ea typeface="Questrial"/>
                <a:cs typeface="Questrial"/>
                <a:sym typeface="Questrial"/>
              </a:rPr>
              <a:t>Data Source</a:t>
            </a:r>
            <a:r>
              <a:rPr lang="en" sz="3700"/>
              <a:t> </a:t>
            </a:r>
            <a:endParaRPr sz="700"/>
          </a:p>
        </p:txBody>
      </p:sp>
      <p:sp>
        <p:nvSpPr>
          <p:cNvPr id="251" name="Google Shape;251;p39"/>
          <p:cNvSpPr txBox="1"/>
          <p:nvPr/>
        </p:nvSpPr>
        <p:spPr>
          <a:xfrm>
            <a:off x="1298525" y="869200"/>
            <a:ext cx="6875100" cy="923400"/>
          </a:xfrm>
          <a:prstGeom prst="rect">
            <a:avLst/>
          </a:prstGeom>
          <a:noFill/>
          <a:ln>
            <a:noFill/>
          </a:ln>
        </p:spPr>
        <p:txBody>
          <a:bodyPr spcFirstLastPara="1" wrap="square" lIns="0" tIns="0" rIns="0" bIns="0" anchor="t" anchorCtr="0">
            <a:spAutoFit/>
          </a:bodyPr>
          <a:lstStyle/>
          <a:p>
            <a:pPr marL="457200" lvl="0" indent="-317500" algn="l" rtl="0">
              <a:lnSpc>
                <a:spcPct val="150000"/>
              </a:lnSpc>
              <a:spcBef>
                <a:spcPts val="0"/>
              </a:spcBef>
              <a:spcAft>
                <a:spcPts val="0"/>
              </a:spcAft>
              <a:buSzPts val="1400"/>
              <a:buFont typeface="Questrial"/>
              <a:buChar char="➢"/>
            </a:pPr>
            <a:r>
              <a:rPr lang="en" sz="1500">
                <a:solidFill>
                  <a:srgbClr val="3F322B"/>
                </a:solidFill>
                <a:latin typeface="Questrial"/>
                <a:ea typeface="Questrial"/>
                <a:cs typeface="Questrial"/>
                <a:sym typeface="Questrial"/>
              </a:rPr>
              <a:t>Commercial Buildings Energy Consumption Survey (CBECS)</a:t>
            </a:r>
            <a:r>
              <a:rPr lang="en" sz="15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marL="457200" lvl="0" indent="-317500" algn="l" rtl="0">
              <a:lnSpc>
                <a:spcPct val="150000"/>
              </a:lnSpc>
              <a:spcBef>
                <a:spcPts val="0"/>
              </a:spcBef>
              <a:spcAft>
                <a:spcPts val="0"/>
              </a:spcAft>
              <a:buClr>
                <a:schemeClr val="dk1"/>
              </a:buClr>
              <a:buSzPts val="1400"/>
              <a:buFont typeface="Questrial"/>
              <a:buChar char="➢"/>
            </a:pPr>
            <a:r>
              <a:rPr lang="en" sz="1500">
                <a:solidFill>
                  <a:srgbClr val="3F322B"/>
                </a:solidFill>
                <a:latin typeface="Questrial"/>
                <a:ea typeface="Questrial"/>
                <a:cs typeface="Questrial"/>
                <a:sym typeface="Questrial"/>
              </a:rPr>
              <a:t>Source: US Ene</a:t>
            </a:r>
            <a:r>
              <a:rPr lang="en" sz="1500">
                <a:solidFill>
                  <a:schemeClr val="dk1"/>
                </a:solidFill>
                <a:latin typeface="Questrial"/>
                <a:ea typeface="Questrial"/>
                <a:cs typeface="Questrial"/>
                <a:sym typeface="Questrial"/>
              </a:rPr>
              <a:t>rgy Information Administration (EIA)</a:t>
            </a:r>
            <a:endParaRPr sz="1100">
              <a:solidFill>
                <a:schemeClr val="dk1"/>
              </a:solidFill>
              <a:latin typeface="Questrial"/>
              <a:ea typeface="Questrial"/>
              <a:cs typeface="Questrial"/>
              <a:sym typeface="Questrial"/>
            </a:endParaRPr>
          </a:p>
          <a:p>
            <a:pPr marL="457200" lvl="0" indent="-323850" algn="l" rtl="0">
              <a:lnSpc>
                <a:spcPct val="150000"/>
              </a:lnSpc>
              <a:spcBef>
                <a:spcPts val="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Roughly 6400 observations with 620 questionnaire variables</a:t>
            </a:r>
            <a:endParaRPr sz="1500">
              <a:solidFill>
                <a:schemeClr val="dk1"/>
              </a:solidFill>
              <a:latin typeface="Questrial"/>
              <a:ea typeface="Questrial"/>
              <a:cs typeface="Questrial"/>
              <a:sym typeface="Questrial"/>
            </a:endParaRPr>
          </a:p>
        </p:txBody>
      </p:sp>
      <p:grpSp>
        <p:nvGrpSpPr>
          <p:cNvPr id="252" name="Google Shape;252;p39"/>
          <p:cNvGrpSpPr/>
          <p:nvPr/>
        </p:nvGrpSpPr>
        <p:grpSpPr>
          <a:xfrm>
            <a:off x="-438640" y="-54248"/>
            <a:ext cx="1544295" cy="5197748"/>
            <a:chOff x="0" y="-28575"/>
            <a:chExt cx="813456" cy="2737908"/>
          </a:xfrm>
        </p:grpSpPr>
        <p:sp>
          <p:nvSpPr>
            <p:cNvPr id="253" name="Google Shape;253;p39"/>
            <p:cNvSpPr/>
            <p:nvPr/>
          </p:nvSpPr>
          <p:spPr>
            <a:xfrm>
              <a:off x="0" y="0"/>
              <a:ext cx="813456" cy="2709333"/>
            </a:xfrm>
            <a:custGeom>
              <a:avLst/>
              <a:gdLst/>
              <a:ahLst/>
              <a:cxnLst/>
              <a:rect l="l" t="t" r="r" b="b"/>
              <a:pathLst>
                <a:path w="813456" h="2709333" extrusionOk="0">
                  <a:moveTo>
                    <a:pt x="0" y="0"/>
                  </a:moveTo>
                  <a:lnTo>
                    <a:pt x="813456" y="0"/>
                  </a:lnTo>
                  <a:lnTo>
                    <a:pt x="813456" y="2709333"/>
                  </a:lnTo>
                  <a:lnTo>
                    <a:pt x="0" y="2709333"/>
                  </a:lnTo>
                  <a:close/>
                </a:path>
              </a:pathLst>
            </a:custGeom>
            <a:solidFill>
              <a:srgbClr val="DFD3CA"/>
            </a:solidFill>
            <a:ln>
              <a:noFill/>
            </a:ln>
          </p:spPr>
        </p:sp>
        <p:sp>
          <p:nvSpPr>
            <p:cNvPr id="254" name="Google Shape;254;p39"/>
            <p:cNvSpPr txBox="1"/>
            <p:nvPr/>
          </p:nvSpPr>
          <p:spPr>
            <a:xfrm>
              <a:off x="0" y="-28575"/>
              <a:ext cx="813456"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584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5" name="Google Shape;255;p39"/>
          <p:cNvSpPr/>
          <p:nvPr/>
        </p:nvSpPr>
        <p:spPr>
          <a:xfrm rot="-5400000">
            <a:off x="-1305472" y="2076439"/>
            <a:ext cx="4271720" cy="936272"/>
          </a:xfrm>
          <a:custGeom>
            <a:avLst/>
            <a:gdLst/>
            <a:ahLst/>
            <a:cxnLst/>
            <a:rect l="l" t="t" r="r" b="b"/>
            <a:pathLst>
              <a:path w="8543440" h="1872544" extrusionOk="0">
                <a:moveTo>
                  <a:pt x="0" y="0"/>
                </a:moveTo>
                <a:lnTo>
                  <a:pt x="8543440" y="0"/>
                </a:lnTo>
                <a:lnTo>
                  <a:pt x="8543440" y="1872544"/>
                </a:lnTo>
                <a:lnTo>
                  <a:pt x="0" y="1872544"/>
                </a:lnTo>
                <a:lnTo>
                  <a:pt x="0" y="0"/>
                </a:lnTo>
                <a:close/>
              </a:path>
            </a:pathLst>
          </a:custGeom>
          <a:blipFill rotWithShape="1">
            <a:blip r:embed="rId3">
              <a:alphaModFix/>
            </a:blip>
            <a:stretch>
              <a:fillRect b="-38521"/>
            </a:stretch>
          </a:blipFill>
          <a:ln>
            <a:noFill/>
          </a:ln>
        </p:spPr>
      </p:sp>
      <p:pic>
        <p:nvPicPr>
          <p:cNvPr id="256" name="Google Shape;256;p39"/>
          <p:cNvPicPr preferRelativeResize="0"/>
          <p:nvPr/>
        </p:nvPicPr>
        <p:blipFill>
          <a:blip r:embed="rId4">
            <a:alphaModFix/>
          </a:blip>
          <a:stretch>
            <a:fillRect/>
          </a:stretch>
        </p:blipFill>
        <p:spPr>
          <a:xfrm>
            <a:off x="1770324" y="1956025"/>
            <a:ext cx="3770305" cy="235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60"/>
        <p:cNvGrpSpPr/>
        <p:nvPr/>
      </p:nvGrpSpPr>
      <p:grpSpPr>
        <a:xfrm>
          <a:off x="0" y="0"/>
          <a:ext cx="0" cy="0"/>
          <a:chOff x="0" y="0"/>
          <a:chExt cx="0" cy="0"/>
        </a:xfrm>
      </p:grpSpPr>
      <p:sp>
        <p:nvSpPr>
          <p:cNvPr id="261" name="Google Shape;261;p40"/>
          <p:cNvSpPr txBox="1"/>
          <p:nvPr/>
        </p:nvSpPr>
        <p:spPr>
          <a:xfrm>
            <a:off x="1472650" y="242150"/>
            <a:ext cx="5877300" cy="569400"/>
          </a:xfrm>
          <a:prstGeom prst="rect">
            <a:avLst/>
          </a:prstGeom>
          <a:noFill/>
          <a:ln>
            <a:noFill/>
          </a:ln>
        </p:spPr>
        <p:txBody>
          <a:bodyPr spcFirstLastPara="1" wrap="square" lIns="0" tIns="0" rIns="0" bIns="0" anchor="t" anchorCtr="0">
            <a:spAutoFit/>
          </a:bodyPr>
          <a:lstStyle/>
          <a:p>
            <a:pPr marL="0" marR="0" lvl="0" indent="0" algn="l" rtl="0">
              <a:lnSpc>
                <a:spcPct val="139997"/>
              </a:lnSpc>
              <a:spcBef>
                <a:spcPts val="0"/>
              </a:spcBef>
              <a:spcAft>
                <a:spcPts val="0"/>
              </a:spcAft>
              <a:buNone/>
            </a:pPr>
            <a:r>
              <a:rPr lang="en" sz="3700">
                <a:latin typeface="Questrial"/>
                <a:ea typeface="Questrial"/>
                <a:cs typeface="Questrial"/>
                <a:sym typeface="Questrial"/>
              </a:rPr>
              <a:t>Energy Use Intensity (EUI)</a:t>
            </a:r>
            <a:endParaRPr sz="700">
              <a:latin typeface="Questrial"/>
              <a:ea typeface="Questrial"/>
              <a:cs typeface="Questrial"/>
              <a:sym typeface="Questrial"/>
            </a:endParaRPr>
          </a:p>
        </p:txBody>
      </p:sp>
      <p:grpSp>
        <p:nvGrpSpPr>
          <p:cNvPr id="262" name="Google Shape;262;p40"/>
          <p:cNvGrpSpPr/>
          <p:nvPr/>
        </p:nvGrpSpPr>
        <p:grpSpPr>
          <a:xfrm>
            <a:off x="-438640" y="-54247"/>
            <a:ext cx="1544538" cy="5197645"/>
            <a:chOff x="0" y="-28575"/>
            <a:chExt cx="813600" cy="2737908"/>
          </a:xfrm>
        </p:grpSpPr>
        <p:sp>
          <p:nvSpPr>
            <p:cNvPr id="263" name="Google Shape;263;p40"/>
            <p:cNvSpPr/>
            <p:nvPr/>
          </p:nvSpPr>
          <p:spPr>
            <a:xfrm>
              <a:off x="0" y="0"/>
              <a:ext cx="813456" cy="2709333"/>
            </a:xfrm>
            <a:custGeom>
              <a:avLst/>
              <a:gdLst/>
              <a:ahLst/>
              <a:cxnLst/>
              <a:rect l="l" t="t" r="r" b="b"/>
              <a:pathLst>
                <a:path w="813456" h="2709333" extrusionOk="0">
                  <a:moveTo>
                    <a:pt x="0" y="0"/>
                  </a:moveTo>
                  <a:lnTo>
                    <a:pt x="813456" y="0"/>
                  </a:lnTo>
                  <a:lnTo>
                    <a:pt x="813456" y="2709333"/>
                  </a:lnTo>
                  <a:lnTo>
                    <a:pt x="0" y="2709333"/>
                  </a:lnTo>
                  <a:close/>
                </a:path>
              </a:pathLst>
            </a:custGeom>
            <a:solidFill>
              <a:srgbClr val="DFD3CA"/>
            </a:solidFill>
            <a:ln>
              <a:noFill/>
            </a:ln>
          </p:spPr>
        </p:sp>
        <p:sp>
          <p:nvSpPr>
            <p:cNvPr id="264" name="Google Shape;264;p40"/>
            <p:cNvSpPr txBox="1"/>
            <p:nvPr/>
          </p:nvSpPr>
          <p:spPr>
            <a:xfrm>
              <a:off x="0" y="-28575"/>
              <a:ext cx="8136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584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5" name="Google Shape;265;p40"/>
          <p:cNvSpPr/>
          <p:nvPr/>
        </p:nvSpPr>
        <p:spPr>
          <a:xfrm rot="-5400000">
            <a:off x="-1305472" y="2076439"/>
            <a:ext cx="4271720" cy="936272"/>
          </a:xfrm>
          <a:custGeom>
            <a:avLst/>
            <a:gdLst/>
            <a:ahLst/>
            <a:cxnLst/>
            <a:rect l="l" t="t" r="r" b="b"/>
            <a:pathLst>
              <a:path w="8543440" h="1872544" extrusionOk="0">
                <a:moveTo>
                  <a:pt x="0" y="0"/>
                </a:moveTo>
                <a:lnTo>
                  <a:pt x="8543440" y="0"/>
                </a:lnTo>
                <a:lnTo>
                  <a:pt x="8543440" y="1872544"/>
                </a:lnTo>
                <a:lnTo>
                  <a:pt x="0" y="1872544"/>
                </a:lnTo>
                <a:lnTo>
                  <a:pt x="0" y="0"/>
                </a:lnTo>
                <a:close/>
              </a:path>
            </a:pathLst>
          </a:custGeom>
          <a:blipFill rotWithShape="1">
            <a:blip r:embed="rId3">
              <a:alphaModFix/>
            </a:blip>
            <a:stretch>
              <a:fillRect b="-38519"/>
            </a:stretch>
          </a:blipFill>
          <a:ln>
            <a:noFill/>
          </a:ln>
        </p:spPr>
      </p:sp>
      <p:sp>
        <p:nvSpPr>
          <p:cNvPr id="266" name="Google Shape;266;p40"/>
          <p:cNvSpPr txBox="1"/>
          <p:nvPr/>
        </p:nvSpPr>
        <p:spPr>
          <a:xfrm>
            <a:off x="4877325" y="1343975"/>
            <a:ext cx="3519600" cy="2401200"/>
          </a:xfrm>
          <a:prstGeom prst="rect">
            <a:avLst/>
          </a:prstGeom>
          <a:noFill/>
          <a:ln>
            <a:noFill/>
          </a:ln>
        </p:spPr>
        <p:txBody>
          <a:bodyPr spcFirstLastPara="1" wrap="square" lIns="0" tIns="0" rIns="0" bIns="0" anchor="t" anchorCtr="0">
            <a:spAutoFit/>
          </a:bodyPr>
          <a:lstStyle/>
          <a:p>
            <a:pPr marL="457200" lvl="0" indent="-304800" algn="l" rtl="0">
              <a:lnSpc>
                <a:spcPct val="150000"/>
              </a:lnSpc>
              <a:spcBef>
                <a:spcPts val="0"/>
              </a:spcBef>
              <a:spcAft>
                <a:spcPts val="0"/>
              </a:spcAft>
              <a:buClr>
                <a:schemeClr val="dk1"/>
              </a:buClr>
              <a:buSzPts val="1200"/>
              <a:buFont typeface="Questrial"/>
              <a:buChar char="➢"/>
            </a:pPr>
            <a:r>
              <a:rPr lang="en" sz="1200" b="1">
                <a:solidFill>
                  <a:schemeClr val="dk1"/>
                </a:solidFill>
                <a:latin typeface="Questrial"/>
                <a:ea typeface="Questrial"/>
                <a:cs typeface="Questrial"/>
                <a:sym typeface="Questrial"/>
              </a:rPr>
              <a:t>Energy Use Intensity (EUI)</a:t>
            </a:r>
            <a:r>
              <a:rPr lang="en" sz="1200">
                <a:solidFill>
                  <a:schemeClr val="dk1"/>
                </a:solidFill>
                <a:latin typeface="Questrial"/>
                <a:ea typeface="Questrial"/>
                <a:cs typeface="Questrial"/>
                <a:sym typeface="Questrial"/>
              </a:rPr>
              <a:t> - measure of a building's energy consumption relative to its size. (kBtu/ft²/year)</a:t>
            </a:r>
            <a:endParaRPr sz="1200">
              <a:solidFill>
                <a:schemeClr val="dk1"/>
              </a:solidFill>
              <a:latin typeface="Questrial"/>
              <a:ea typeface="Questrial"/>
              <a:cs typeface="Questrial"/>
              <a:sym typeface="Questrial"/>
            </a:endParaRPr>
          </a:p>
          <a:p>
            <a:pPr marL="457200" lvl="0" indent="-304800" algn="l" rtl="0">
              <a:lnSpc>
                <a:spcPct val="150000"/>
              </a:lnSpc>
              <a:spcBef>
                <a:spcPts val="0"/>
              </a:spcBef>
              <a:spcAft>
                <a:spcPts val="0"/>
              </a:spcAft>
              <a:buClr>
                <a:schemeClr val="dk1"/>
              </a:buClr>
              <a:buSzPts val="1200"/>
              <a:buFont typeface="Questrial"/>
              <a:buChar char="➢"/>
            </a:pPr>
            <a:r>
              <a:rPr lang="en" sz="1200">
                <a:solidFill>
                  <a:schemeClr val="dk1"/>
                </a:solidFill>
                <a:latin typeface="Questrial"/>
                <a:ea typeface="Questrial"/>
                <a:cs typeface="Questrial"/>
                <a:sym typeface="Questrial"/>
              </a:rPr>
              <a:t>Adjusts for building size, enabling fair comparisons across small and large buildings.</a:t>
            </a:r>
            <a:endParaRPr sz="1200">
              <a:solidFill>
                <a:schemeClr val="dk1"/>
              </a:solidFill>
              <a:latin typeface="Questrial"/>
              <a:ea typeface="Questrial"/>
              <a:cs typeface="Questrial"/>
              <a:sym typeface="Questrial"/>
            </a:endParaRPr>
          </a:p>
          <a:p>
            <a:pPr marL="457200" lvl="0" indent="-304800" algn="l" rtl="0">
              <a:lnSpc>
                <a:spcPct val="150000"/>
              </a:lnSpc>
              <a:spcBef>
                <a:spcPts val="0"/>
              </a:spcBef>
              <a:spcAft>
                <a:spcPts val="0"/>
              </a:spcAft>
              <a:buClr>
                <a:schemeClr val="dk1"/>
              </a:buClr>
              <a:buSzPts val="1200"/>
              <a:buFont typeface="Questrial"/>
              <a:buChar char="➢"/>
            </a:pPr>
            <a:r>
              <a:rPr lang="en" sz="1200">
                <a:solidFill>
                  <a:schemeClr val="dk1"/>
                </a:solidFill>
                <a:latin typeface="Questrial"/>
                <a:ea typeface="Questrial"/>
                <a:cs typeface="Questrial"/>
                <a:sym typeface="Questrial"/>
              </a:rPr>
              <a:t>Allows to identify energy usage patterns based on building characteristics to promote sustainable and efficient energy practices.</a:t>
            </a:r>
            <a:endParaRPr sz="1200">
              <a:solidFill>
                <a:schemeClr val="dk1"/>
              </a:solidFill>
              <a:latin typeface="Questrial"/>
              <a:ea typeface="Questrial"/>
              <a:cs typeface="Questrial"/>
              <a:sym typeface="Questrial"/>
            </a:endParaRPr>
          </a:p>
        </p:txBody>
      </p:sp>
      <p:pic>
        <p:nvPicPr>
          <p:cNvPr id="267" name="Google Shape;267;p40"/>
          <p:cNvPicPr preferRelativeResize="0"/>
          <p:nvPr/>
        </p:nvPicPr>
        <p:blipFill>
          <a:blip r:embed="rId4">
            <a:alphaModFix/>
          </a:blip>
          <a:stretch>
            <a:fillRect/>
          </a:stretch>
        </p:blipFill>
        <p:spPr>
          <a:xfrm>
            <a:off x="1298524" y="1231975"/>
            <a:ext cx="3578800" cy="26795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71"/>
        <p:cNvGrpSpPr/>
        <p:nvPr/>
      </p:nvGrpSpPr>
      <p:grpSpPr>
        <a:xfrm>
          <a:off x="0" y="0"/>
          <a:ext cx="0" cy="0"/>
          <a:chOff x="0" y="0"/>
          <a:chExt cx="0" cy="0"/>
        </a:xfrm>
      </p:grpSpPr>
      <p:sp>
        <p:nvSpPr>
          <p:cNvPr id="272" name="Google Shape;272;p41"/>
          <p:cNvSpPr txBox="1"/>
          <p:nvPr/>
        </p:nvSpPr>
        <p:spPr>
          <a:xfrm>
            <a:off x="1472662" y="242150"/>
            <a:ext cx="4458900" cy="569400"/>
          </a:xfrm>
          <a:prstGeom prst="rect">
            <a:avLst/>
          </a:prstGeom>
          <a:noFill/>
          <a:ln>
            <a:noFill/>
          </a:ln>
        </p:spPr>
        <p:txBody>
          <a:bodyPr spcFirstLastPara="1" wrap="square" lIns="0" tIns="0" rIns="0" bIns="0" anchor="t" anchorCtr="0">
            <a:spAutoFit/>
          </a:bodyPr>
          <a:lstStyle/>
          <a:p>
            <a:pPr marL="0" marR="0" lvl="0" indent="0" algn="l" rtl="0">
              <a:lnSpc>
                <a:spcPct val="139997"/>
              </a:lnSpc>
              <a:spcBef>
                <a:spcPts val="0"/>
              </a:spcBef>
              <a:spcAft>
                <a:spcPts val="0"/>
              </a:spcAft>
              <a:buNone/>
            </a:pPr>
            <a:r>
              <a:rPr lang="en" sz="3700">
                <a:latin typeface="Questrial"/>
                <a:ea typeface="Questrial"/>
                <a:cs typeface="Questrial"/>
                <a:sym typeface="Questrial"/>
              </a:rPr>
              <a:t>Selected Variables</a:t>
            </a:r>
            <a:endParaRPr sz="700">
              <a:latin typeface="Questrial"/>
              <a:ea typeface="Questrial"/>
              <a:cs typeface="Questrial"/>
              <a:sym typeface="Questrial"/>
            </a:endParaRPr>
          </a:p>
        </p:txBody>
      </p:sp>
      <p:sp>
        <p:nvSpPr>
          <p:cNvPr id="273" name="Google Shape;273;p41"/>
          <p:cNvSpPr txBox="1"/>
          <p:nvPr/>
        </p:nvSpPr>
        <p:spPr>
          <a:xfrm>
            <a:off x="5182125" y="2321663"/>
            <a:ext cx="3224700" cy="2008800"/>
          </a:xfrm>
          <a:prstGeom prst="rect">
            <a:avLst/>
          </a:prstGeom>
          <a:noFill/>
          <a:ln>
            <a:noFill/>
          </a:ln>
        </p:spPr>
        <p:txBody>
          <a:bodyPr spcFirstLastPara="1" wrap="square" lIns="0" tIns="0" rIns="0" bIns="0" anchor="t" anchorCtr="0">
            <a:spAutoFit/>
          </a:bodyPr>
          <a:lstStyle/>
          <a:p>
            <a:pPr marL="457200" lvl="0" indent="-285750" algn="l" rtl="0">
              <a:lnSpc>
                <a:spcPct val="150000"/>
              </a:lnSpc>
              <a:spcBef>
                <a:spcPts val="0"/>
              </a:spcBef>
              <a:spcAft>
                <a:spcPts val="0"/>
              </a:spcAft>
              <a:buSzPts val="900"/>
              <a:buFont typeface="Questrial"/>
              <a:buChar char="➢"/>
            </a:pPr>
            <a:r>
              <a:rPr lang="en" sz="900">
                <a:solidFill>
                  <a:srgbClr val="3F322B"/>
                </a:solidFill>
                <a:latin typeface="Questrial"/>
                <a:ea typeface="Questrial"/>
                <a:cs typeface="Questrial"/>
                <a:sym typeface="Questrial"/>
              </a:rPr>
              <a:t>PBAPLUS - Specific Building Activity</a:t>
            </a:r>
            <a:endParaRPr sz="900">
              <a:solidFill>
                <a:srgbClr val="3F322B"/>
              </a:solidFill>
              <a:latin typeface="Questrial"/>
              <a:ea typeface="Questrial"/>
              <a:cs typeface="Questrial"/>
              <a:sym typeface="Questrial"/>
            </a:endParaRPr>
          </a:p>
          <a:p>
            <a:pPr marL="457200" lvl="0" indent="-285750" algn="l" rtl="0">
              <a:lnSpc>
                <a:spcPct val="150000"/>
              </a:lnSpc>
              <a:spcBef>
                <a:spcPts val="0"/>
              </a:spcBef>
              <a:spcAft>
                <a:spcPts val="0"/>
              </a:spcAft>
              <a:buClr>
                <a:srgbClr val="3F322B"/>
              </a:buClr>
              <a:buSzPts val="900"/>
              <a:buFont typeface="Questrial"/>
              <a:buChar char="➢"/>
            </a:pPr>
            <a:r>
              <a:rPr lang="en" sz="900">
                <a:solidFill>
                  <a:schemeClr val="dk1"/>
                </a:solidFill>
                <a:latin typeface="Questrial"/>
                <a:ea typeface="Questrial"/>
                <a:cs typeface="Questrial"/>
                <a:sym typeface="Questrial"/>
              </a:rPr>
              <a:t>WKHRS - Total hours open per week</a:t>
            </a:r>
            <a:endParaRPr sz="900">
              <a:solidFill>
                <a:schemeClr val="dk1"/>
              </a:solidFill>
              <a:latin typeface="Questrial"/>
              <a:ea typeface="Questrial"/>
              <a:cs typeface="Questrial"/>
              <a:sym typeface="Questrial"/>
            </a:endParaRPr>
          </a:p>
          <a:p>
            <a:pPr marL="457200" lvl="0" indent="-285750" algn="l" rtl="0">
              <a:lnSpc>
                <a:spcPct val="150000"/>
              </a:lnSpc>
              <a:spcBef>
                <a:spcPts val="0"/>
              </a:spcBef>
              <a:spcAft>
                <a:spcPts val="0"/>
              </a:spcAft>
              <a:buClr>
                <a:schemeClr val="dk1"/>
              </a:buClr>
              <a:buSzPts val="900"/>
              <a:buFont typeface="Questrial"/>
              <a:buChar char="➢"/>
            </a:pPr>
            <a:r>
              <a:rPr lang="en" sz="900">
                <a:solidFill>
                  <a:schemeClr val="dk1"/>
                </a:solidFill>
                <a:latin typeface="Questrial"/>
                <a:ea typeface="Questrial"/>
                <a:cs typeface="Questrial"/>
                <a:sym typeface="Questrial"/>
              </a:rPr>
              <a:t>LTNHRP - Percent lit during off hours</a:t>
            </a:r>
            <a:endParaRPr sz="900">
              <a:solidFill>
                <a:schemeClr val="dk1"/>
              </a:solidFill>
              <a:latin typeface="Questrial"/>
              <a:ea typeface="Questrial"/>
              <a:cs typeface="Questrial"/>
              <a:sym typeface="Questrial"/>
            </a:endParaRPr>
          </a:p>
          <a:p>
            <a:pPr marL="457200" lvl="0" indent="-285750" algn="l" rtl="0">
              <a:lnSpc>
                <a:spcPct val="150000"/>
              </a:lnSpc>
              <a:spcBef>
                <a:spcPts val="0"/>
              </a:spcBef>
              <a:spcAft>
                <a:spcPts val="0"/>
              </a:spcAft>
              <a:buClr>
                <a:schemeClr val="dk1"/>
              </a:buClr>
              <a:buSzPts val="900"/>
              <a:buFont typeface="Questrial"/>
              <a:buChar char="➢"/>
            </a:pPr>
            <a:r>
              <a:rPr lang="en" sz="900">
                <a:solidFill>
                  <a:srgbClr val="3F322B"/>
                </a:solidFill>
                <a:latin typeface="Questrial"/>
                <a:ea typeface="Questrial"/>
                <a:cs typeface="Questrial"/>
                <a:sym typeface="Questrial"/>
              </a:rPr>
              <a:t>NWKER - Number of employees during the main shift</a:t>
            </a:r>
            <a:endParaRPr sz="900">
              <a:solidFill>
                <a:schemeClr val="dk1"/>
              </a:solidFill>
              <a:latin typeface="Questrial"/>
              <a:ea typeface="Questrial"/>
              <a:cs typeface="Questrial"/>
              <a:sym typeface="Questrial"/>
            </a:endParaRPr>
          </a:p>
          <a:p>
            <a:pPr marL="457200" lvl="0" indent="-285750" algn="l" rtl="0">
              <a:lnSpc>
                <a:spcPct val="150000"/>
              </a:lnSpc>
              <a:spcBef>
                <a:spcPts val="0"/>
              </a:spcBef>
              <a:spcAft>
                <a:spcPts val="0"/>
              </a:spcAft>
              <a:buClr>
                <a:schemeClr val="dk1"/>
              </a:buClr>
              <a:buSzPts val="900"/>
              <a:buFont typeface="Questrial"/>
              <a:buChar char="➢"/>
            </a:pPr>
            <a:r>
              <a:rPr lang="en" sz="900">
                <a:solidFill>
                  <a:schemeClr val="dk1"/>
                </a:solidFill>
                <a:latin typeface="Questrial"/>
                <a:ea typeface="Questrial"/>
                <a:cs typeface="Questrial"/>
                <a:sym typeface="Questrial"/>
              </a:rPr>
              <a:t>PCTERMN - Number of desktop computers</a:t>
            </a:r>
            <a:endParaRPr sz="900">
              <a:solidFill>
                <a:schemeClr val="dk1"/>
              </a:solidFill>
              <a:latin typeface="Questrial"/>
              <a:ea typeface="Questrial"/>
              <a:cs typeface="Questrial"/>
              <a:sym typeface="Questrial"/>
            </a:endParaRPr>
          </a:p>
          <a:p>
            <a:pPr marL="457200" lvl="0" indent="-285750" algn="l" rtl="0">
              <a:lnSpc>
                <a:spcPct val="150000"/>
              </a:lnSpc>
              <a:spcBef>
                <a:spcPts val="0"/>
              </a:spcBef>
              <a:spcAft>
                <a:spcPts val="0"/>
              </a:spcAft>
              <a:buClr>
                <a:schemeClr val="dk1"/>
              </a:buClr>
              <a:buSzPts val="900"/>
              <a:buFont typeface="Questrial"/>
              <a:buChar char="➢"/>
            </a:pPr>
            <a:r>
              <a:rPr lang="en" sz="900">
                <a:solidFill>
                  <a:schemeClr val="dk1"/>
                </a:solidFill>
                <a:latin typeface="Questrial"/>
                <a:ea typeface="Questrial"/>
                <a:cs typeface="Questrial"/>
                <a:sym typeface="Questrial"/>
              </a:rPr>
              <a:t>COOLP - Percent of building cooled</a:t>
            </a:r>
            <a:endParaRPr sz="900">
              <a:solidFill>
                <a:schemeClr val="dk1"/>
              </a:solidFill>
              <a:latin typeface="Questrial"/>
              <a:ea typeface="Questrial"/>
              <a:cs typeface="Questrial"/>
              <a:sym typeface="Questrial"/>
            </a:endParaRPr>
          </a:p>
          <a:p>
            <a:pPr marL="457200" lvl="0" indent="-285750" algn="l" rtl="0">
              <a:lnSpc>
                <a:spcPct val="150000"/>
              </a:lnSpc>
              <a:spcBef>
                <a:spcPts val="0"/>
              </a:spcBef>
              <a:spcAft>
                <a:spcPts val="0"/>
              </a:spcAft>
              <a:buClr>
                <a:schemeClr val="dk1"/>
              </a:buClr>
              <a:buSzPts val="900"/>
              <a:buFont typeface="Questrial"/>
              <a:buChar char="➢"/>
            </a:pPr>
            <a:r>
              <a:rPr lang="en" sz="900">
                <a:solidFill>
                  <a:schemeClr val="dk1"/>
                </a:solidFill>
                <a:latin typeface="Questrial"/>
                <a:ea typeface="Questrial"/>
                <a:cs typeface="Questrial"/>
                <a:sym typeface="Questrial"/>
              </a:rPr>
              <a:t>MAINHT - Main Heating Equipment</a:t>
            </a:r>
            <a:endParaRPr sz="900">
              <a:solidFill>
                <a:schemeClr val="dk1"/>
              </a:solidFill>
              <a:latin typeface="Questrial"/>
              <a:ea typeface="Questrial"/>
              <a:cs typeface="Questrial"/>
              <a:sym typeface="Questrial"/>
            </a:endParaRPr>
          </a:p>
          <a:p>
            <a:pPr marL="457200" lvl="0" indent="-285750" algn="l" rtl="0">
              <a:lnSpc>
                <a:spcPct val="150000"/>
              </a:lnSpc>
              <a:spcBef>
                <a:spcPts val="0"/>
              </a:spcBef>
              <a:spcAft>
                <a:spcPts val="0"/>
              </a:spcAft>
              <a:buClr>
                <a:schemeClr val="dk1"/>
              </a:buClr>
              <a:buSzPts val="900"/>
              <a:buFont typeface="Questrial"/>
              <a:buChar char="➢"/>
            </a:pPr>
            <a:r>
              <a:rPr lang="en" sz="900">
                <a:solidFill>
                  <a:schemeClr val="dk1"/>
                </a:solidFill>
                <a:latin typeface="Questrial"/>
                <a:ea typeface="Questrial"/>
                <a:cs typeface="Questrial"/>
                <a:sym typeface="Questrial"/>
              </a:rPr>
              <a:t>MAINCL - Main Cooling Equipment</a:t>
            </a:r>
            <a:endParaRPr sz="900">
              <a:solidFill>
                <a:schemeClr val="dk1"/>
              </a:solidFill>
              <a:latin typeface="Questrial"/>
              <a:ea typeface="Questrial"/>
              <a:cs typeface="Questrial"/>
              <a:sym typeface="Questrial"/>
            </a:endParaRPr>
          </a:p>
          <a:p>
            <a:pPr marL="457200" lvl="0" indent="-285750" algn="l" rtl="0">
              <a:lnSpc>
                <a:spcPct val="150000"/>
              </a:lnSpc>
              <a:spcBef>
                <a:spcPts val="0"/>
              </a:spcBef>
              <a:spcAft>
                <a:spcPts val="0"/>
              </a:spcAft>
              <a:buClr>
                <a:schemeClr val="dk1"/>
              </a:buClr>
              <a:buSzPts val="900"/>
              <a:buFont typeface="Questrial"/>
              <a:buChar char="➢"/>
            </a:pPr>
            <a:r>
              <a:rPr lang="en" sz="900">
                <a:solidFill>
                  <a:schemeClr val="dk1"/>
                </a:solidFill>
                <a:latin typeface="Questrial"/>
                <a:ea typeface="Questrial"/>
                <a:cs typeface="Questrial"/>
                <a:sym typeface="Questrial"/>
              </a:rPr>
              <a:t>FLCEILHT - Floor to ceiling height</a:t>
            </a:r>
            <a:endParaRPr sz="900">
              <a:solidFill>
                <a:schemeClr val="dk1"/>
              </a:solidFill>
              <a:latin typeface="Questrial"/>
              <a:ea typeface="Questrial"/>
              <a:cs typeface="Questrial"/>
              <a:sym typeface="Questrial"/>
            </a:endParaRPr>
          </a:p>
          <a:p>
            <a:pPr marL="457200" lvl="0" indent="-285750" algn="l" rtl="0">
              <a:lnSpc>
                <a:spcPct val="150000"/>
              </a:lnSpc>
              <a:spcBef>
                <a:spcPts val="0"/>
              </a:spcBef>
              <a:spcAft>
                <a:spcPts val="0"/>
              </a:spcAft>
              <a:buClr>
                <a:schemeClr val="dk1"/>
              </a:buClr>
              <a:buSzPts val="900"/>
              <a:buFont typeface="Questrial"/>
              <a:buChar char="➢"/>
            </a:pPr>
            <a:r>
              <a:rPr lang="en" sz="900">
                <a:solidFill>
                  <a:schemeClr val="dk1"/>
                </a:solidFill>
                <a:latin typeface="Questrial"/>
                <a:ea typeface="Questrial"/>
                <a:cs typeface="Questrial"/>
                <a:sym typeface="Questrial"/>
              </a:rPr>
              <a:t>NOCC - Number of businesses in the building</a:t>
            </a:r>
            <a:endParaRPr sz="900" b="1">
              <a:solidFill>
                <a:schemeClr val="dk1"/>
              </a:solidFill>
              <a:latin typeface="Questrial"/>
              <a:ea typeface="Questrial"/>
              <a:cs typeface="Questrial"/>
              <a:sym typeface="Questrial"/>
            </a:endParaRPr>
          </a:p>
        </p:txBody>
      </p:sp>
      <p:grpSp>
        <p:nvGrpSpPr>
          <p:cNvPr id="274" name="Google Shape;274;p41"/>
          <p:cNvGrpSpPr/>
          <p:nvPr/>
        </p:nvGrpSpPr>
        <p:grpSpPr>
          <a:xfrm>
            <a:off x="-438640" y="-54247"/>
            <a:ext cx="1544538" cy="5197645"/>
            <a:chOff x="0" y="-28575"/>
            <a:chExt cx="813600" cy="2737908"/>
          </a:xfrm>
        </p:grpSpPr>
        <p:sp>
          <p:nvSpPr>
            <p:cNvPr id="275" name="Google Shape;275;p41"/>
            <p:cNvSpPr/>
            <p:nvPr/>
          </p:nvSpPr>
          <p:spPr>
            <a:xfrm>
              <a:off x="0" y="0"/>
              <a:ext cx="813456" cy="2709333"/>
            </a:xfrm>
            <a:custGeom>
              <a:avLst/>
              <a:gdLst/>
              <a:ahLst/>
              <a:cxnLst/>
              <a:rect l="l" t="t" r="r" b="b"/>
              <a:pathLst>
                <a:path w="813456" h="2709333" extrusionOk="0">
                  <a:moveTo>
                    <a:pt x="0" y="0"/>
                  </a:moveTo>
                  <a:lnTo>
                    <a:pt x="813456" y="0"/>
                  </a:lnTo>
                  <a:lnTo>
                    <a:pt x="813456" y="2709333"/>
                  </a:lnTo>
                  <a:lnTo>
                    <a:pt x="0" y="2709333"/>
                  </a:lnTo>
                  <a:close/>
                </a:path>
              </a:pathLst>
            </a:custGeom>
            <a:solidFill>
              <a:srgbClr val="DFD3CA"/>
            </a:solidFill>
            <a:ln>
              <a:noFill/>
            </a:ln>
          </p:spPr>
        </p:sp>
        <p:sp>
          <p:nvSpPr>
            <p:cNvPr id="276" name="Google Shape;276;p41"/>
            <p:cNvSpPr txBox="1"/>
            <p:nvPr/>
          </p:nvSpPr>
          <p:spPr>
            <a:xfrm>
              <a:off x="0" y="-28575"/>
              <a:ext cx="8136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584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77" name="Google Shape;277;p41"/>
          <p:cNvSpPr/>
          <p:nvPr/>
        </p:nvSpPr>
        <p:spPr>
          <a:xfrm rot="-5400000">
            <a:off x="-1305472" y="2076439"/>
            <a:ext cx="4271720" cy="936272"/>
          </a:xfrm>
          <a:custGeom>
            <a:avLst/>
            <a:gdLst/>
            <a:ahLst/>
            <a:cxnLst/>
            <a:rect l="l" t="t" r="r" b="b"/>
            <a:pathLst>
              <a:path w="8543440" h="1872544" extrusionOk="0">
                <a:moveTo>
                  <a:pt x="0" y="0"/>
                </a:moveTo>
                <a:lnTo>
                  <a:pt x="8543440" y="0"/>
                </a:lnTo>
                <a:lnTo>
                  <a:pt x="8543440" y="1872544"/>
                </a:lnTo>
                <a:lnTo>
                  <a:pt x="0" y="1872544"/>
                </a:lnTo>
                <a:lnTo>
                  <a:pt x="0" y="0"/>
                </a:lnTo>
                <a:close/>
              </a:path>
            </a:pathLst>
          </a:custGeom>
          <a:blipFill rotWithShape="1">
            <a:blip r:embed="rId3">
              <a:alphaModFix/>
            </a:blip>
            <a:stretch>
              <a:fillRect b="-38519"/>
            </a:stretch>
          </a:blipFill>
          <a:ln>
            <a:noFill/>
          </a:ln>
        </p:spPr>
      </p:sp>
      <p:sp>
        <p:nvSpPr>
          <p:cNvPr id="278" name="Google Shape;278;p41"/>
          <p:cNvSpPr txBox="1"/>
          <p:nvPr/>
        </p:nvSpPr>
        <p:spPr>
          <a:xfrm>
            <a:off x="1472650" y="836775"/>
            <a:ext cx="6972900" cy="1000500"/>
          </a:xfrm>
          <a:prstGeom prst="rect">
            <a:avLst/>
          </a:prstGeom>
          <a:noFill/>
          <a:ln>
            <a:noFill/>
          </a:ln>
        </p:spPr>
        <p:txBody>
          <a:bodyPr spcFirstLastPara="1" wrap="square" lIns="0" tIns="0" rIns="0" bIns="0" anchor="t" anchorCtr="0">
            <a:spAutoFit/>
          </a:bodyPr>
          <a:lstStyle/>
          <a:p>
            <a:pPr marL="457200" lvl="0" indent="-317500" algn="l" rtl="0">
              <a:lnSpc>
                <a:spcPct val="150000"/>
              </a:lnSpc>
              <a:spcBef>
                <a:spcPts val="0"/>
              </a:spcBef>
              <a:spcAft>
                <a:spcPts val="0"/>
              </a:spcAft>
              <a:buSzPts val="1400"/>
              <a:buFont typeface="Questrial"/>
              <a:buChar char="➢"/>
            </a:pPr>
            <a:r>
              <a:rPr lang="en" sz="1100">
                <a:solidFill>
                  <a:schemeClr val="dk1"/>
                </a:solidFill>
                <a:latin typeface="Questrial"/>
                <a:ea typeface="Questrial"/>
                <a:cs typeface="Questrial"/>
                <a:sym typeface="Questrial"/>
              </a:rPr>
              <a:t>Utilized </a:t>
            </a:r>
            <a:r>
              <a:rPr lang="en" sz="1100" b="1">
                <a:solidFill>
                  <a:schemeClr val="dk1"/>
                </a:solidFill>
                <a:latin typeface="Questrial"/>
                <a:ea typeface="Questrial"/>
                <a:cs typeface="Questrial"/>
                <a:sym typeface="Questrial"/>
              </a:rPr>
              <a:t>SelectKBest</a:t>
            </a:r>
            <a:r>
              <a:rPr lang="en" sz="1100">
                <a:solidFill>
                  <a:schemeClr val="dk1"/>
                </a:solidFill>
                <a:latin typeface="Questrial"/>
                <a:ea typeface="Questrial"/>
                <a:cs typeface="Questrial"/>
                <a:sym typeface="Questrial"/>
              </a:rPr>
              <a:t> method to rank features by their relevance to the target variable (</a:t>
            </a:r>
            <a:r>
              <a:rPr lang="en" sz="1100">
                <a:solidFill>
                  <a:srgbClr val="188038"/>
                </a:solidFill>
                <a:latin typeface="Questrial"/>
                <a:ea typeface="Questrial"/>
                <a:cs typeface="Questrial"/>
                <a:sym typeface="Questrial"/>
              </a:rPr>
              <a:t>EUI</a:t>
            </a:r>
            <a:r>
              <a:rPr lang="en" sz="1100">
                <a:solidFill>
                  <a:schemeClr val="dk1"/>
                </a:solidFill>
                <a:latin typeface="Questrial"/>
                <a:ea typeface="Questrial"/>
                <a:cs typeface="Questrial"/>
                <a:sym typeface="Questrial"/>
              </a:rPr>
              <a:t>).</a:t>
            </a:r>
            <a:endParaRPr sz="1100">
              <a:solidFill>
                <a:schemeClr val="dk1"/>
              </a:solidFill>
              <a:latin typeface="Questrial"/>
              <a:ea typeface="Questrial"/>
              <a:cs typeface="Questrial"/>
              <a:sym typeface="Questrial"/>
            </a:endParaRPr>
          </a:p>
          <a:p>
            <a:pPr marL="457200" lvl="0" indent="-298450" algn="l" rtl="0">
              <a:lnSpc>
                <a:spcPct val="150000"/>
              </a:lnSpc>
              <a:spcBef>
                <a:spcPts val="0"/>
              </a:spcBef>
              <a:spcAft>
                <a:spcPts val="0"/>
              </a:spcAft>
              <a:buClr>
                <a:schemeClr val="dk1"/>
              </a:buClr>
              <a:buSzPts val="1100"/>
              <a:buFont typeface="Questrial"/>
              <a:buChar char="➢"/>
            </a:pPr>
            <a:r>
              <a:rPr lang="en" sz="1100">
                <a:solidFill>
                  <a:schemeClr val="dk1"/>
                </a:solidFill>
                <a:latin typeface="Questrial"/>
                <a:ea typeface="Questrial"/>
                <a:cs typeface="Questrial"/>
                <a:sym typeface="Questrial"/>
              </a:rPr>
              <a:t>Chose </a:t>
            </a:r>
            <a:r>
              <a:rPr lang="en" sz="1100" b="1">
                <a:solidFill>
                  <a:schemeClr val="dk1"/>
                </a:solidFill>
                <a:latin typeface="Questrial"/>
                <a:ea typeface="Questrial"/>
                <a:cs typeface="Questrial"/>
                <a:sym typeface="Questrial"/>
              </a:rPr>
              <a:t>Mutual Information Regression</a:t>
            </a:r>
            <a:r>
              <a:rPr lang="en" sz="1100">
                <a:solidFill>
                  <a:schemeClr val="dk1"/>
                </a:solidFill>
                <a:latin typeface="Questrial"/>
                <a:ea typeface="Questrial"/>
                <a:cs typeface="Questrial"/>
                <a:sym typeface="Questrial"/>
              </a:rPr>
              <a:t> as the scoring function for its ability to capture nonlinear relationships.</a:t>
            </a:r>
            <a:endParaRPr sz="1100">
              <a:solidFill>
                <a:schemeClr val="dk1"/>
              </a:solidFill>
              <a:latin typeface="Questrial"/>
              <a:ea typeface="Questrial"/>
              <a:cs typeface="Questrial"/>
              <a:sym typeface="Questrial"/>
            </a:endParaRPr>
          </a:p>
          <a:p>
            <a:pPr marL="457200" lvl="0" indent="-298450" algn="l" rtl="0">
              <a:lnSpc>
                <a:spcPct val="150000"/>
              </a:lnSpc>
              <a:spcBef>
                <a:spcPts val="0"/>
              </a:spcBef>
              <a:spcAft>
                <a:spcPts val="0"/>
              </a:spcAft>
              <a:buClr>
                <a:schemeClr val="dk1"/>
              </a:buClr>
              <a:buSzPts val="1100"/>
              <a:buFont typeface="Questrial"/>
              <a:buChar char="➢"/>
            </a:pPr>
            <a:r>
              <a:rPr lang="en" sz="1100">
                <a:solidFill>
                  <a:schemeClr val="dk1"/>
                </a:solidFill>
                <a:latin typeface="Questrial"/>
                <a:ea typeface="Questrial"/>
                <a:cs typeface="Questrial"/>
                <a:sym typeface="Questrial"/>
              </a:rPr>
              <a:t>Evaluated multicollinearity among the selected features using the </a:t>
            </a:r>
            <a:r>
              <a:rPr lang="en" sz="1100" b="1">
                <a:solidFill>
                  <a:schemeClr val="dk1"/>
                </a:solidFill>
                <a:latin typeface="Questrial"/>
                <a:ea typeface="Questrial"/>
                <a:cs typeface="Questrial"/>
                <a:sym typeface="Questrial"/>
              </a:rPr>
              <a:t>Variance Inflation Factor (VIF)</a:t>
            </a:r>
            <a:endParaRPr sz="1100">
              <a:solidFill>
                <a:schemeClr val="dk1"/>
              </a:solidFill>
              <a:latin typeface="Questrial"/>
              <a:ea typeface="Questrial"/>
              <a:cs typeface="Questrial"/>
              <a:sym typeface="Questrial"/>
            </a:endParaRPr>
          </a:p>
        </p:txBody>
      </p:sp>
      <p:pic>
        <p:nvPicPr>
          <p:cNvPr id="279" name="Google Shape;279;p41"/>
          <p:cNvPicPr preferRelativeResize="0"/>
          <p:nvPr/>
        </p:nvPicPr>
        <p:blipFill>
          <a:blip r:embed="rId4">
            <a:alphaModFix/>
          </a:blip>
          <a:stretch>
            <a:fillRect/>
          </a:stretch>
        </p:blipFill>
        <p:spPr>
          <a:xfrm>
            <a:off x="1450924" y="1989675"/>
            <a:ext cx="3578801" cy="2672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83"/>
        <p:cNvGrpSpPr/>
        <p:nvPr/>
      </p:nvGrpSpPr>
      <p:grpSpPr>
        <a:xfrm>
          <a:off x="0" y="0"/>
          <a:ext cx="0" cy="0"/>
          <a:chOff x="0" y="0"/>
          <a:chExt cx="0" cy="0"/>
        </a:xfrm>
      </p:grpSpPr>
      <p:sp>
        <p:nvSpPr>
          <p:cNvPr id="284" name="Google Shape;284;p42"/>
          <p:cNvSpPr txBox="1"/>
          <p:nvPr/>
        </p:nvSpPr>
        <p:spPr>
          <a:xfrm>
            <a:off x="1472662" y="242150"/>
            <a:ext cx="4458900" cy="569400"/>
          </a:xfrm>
          <a:prstGeom prst="rect">
            <a:avLst/>
          </a:prstGeom>
          <a:noFill/>
          <a:ln>
            <a:noFill/>
          </a:ln>
        </p:spPr>
        <p:txBody>
          <a:bodyPr spcFirstLastPara="1" wrap="square" lIns="0" tIns="0" rIns="0" bIns="0" anchor="t" anchorCtr="0">
            <a:spAutoFit/>
          </a:bodyPr>
          <a:lstStyle/>
          <a:p>
            <a:pPr marL="0" marR="0" lvl="0" indent="0" algn="l" rtl="0">
              <a:lnSpc>
                <a:spcPct val="139997"/>
              </a:lnSpc>
              <a:spcBef>
                <a:spcPts val="0"/>
              </a:spcBef>
              <a:spcAft>
                <a:spcPts val="0"/>
              </a:spcAft>
              <a:buNone/>
            </a:pPr>
            <a:r>
              <a:rPr lang="en" sz="3700">
                <a:latin typeface="Questrial"/>
                <a:ea typeface="Questrial"/>
                <a:cs typeface="Questrial"/>
                <a:sym typeface="Questrial"/>
              </a:rPr>
              <a:t>Overview of Data</a:t>
            </a:r>
            <a:endParaRPr sz="700">
              <a:latin typeface="Questrial"/>
              <a:ea typeface="Questrial"/>
              <a:cs typeface="Questrial"/>
              <a:sym typeface="Questrial"/>
            </a:endParaRPr>
          </a:p>
        </p:txBody>
      </p:sp>
      <p:grpSp>
        <p:nvGrpSpPr>
          <p:cNvPr id="285" name="Google Shape;285;p42"/>
          <p:cNvGrpSpPr/>
          <p:nvPr/>
        </p:nvGrpSpPr>
        <p:grpSpPr>
          <a:xfrm>
            <a:off x="-438640" y="-54247"/>
            <a:ext cx="1544538" cy="5197645"/>
            <a:chOff x="0" y="-28575"/>
            <a:chExt cx="813600" cy="2737908"/>
          </a:xfrm>
        </p:grpSpPr>
        <p:sp>
          <p:nvSpPr>
            <p:cNvPr id="286" name="Google Shape;286;p42"/>
            <p:cNvSpPr/>
            <p:nvPr/>
          </p:nvSpPr>
          <p:spPr>
            <a:xfrm>
              <a:off x="0" y="0"/>
              <a:ext cx="813456" cy="2709333"/>
            </a:xfrm>
            <a:custGeom>
              <a:avLst/>
              <a:gdLst/>
              <a:ahLst/>
              <a:cxnLst/>
              <a:rect l="l" t="t" r="r" b="b"/>
              <a:pathLst>
                <a:path w="813456" h="2709333" extrusionOk="0">
                  <a:moveTo>
                    <a:pt x="0" y="0"/>
                  </a:moveTo>
                  <a:lnTo>
                    <a:pt x="813456" y="0"/>
                  </a:lnTo>
                  <a:lnTo>
                    <a:pt x="813456" y="2709333"/>
                  </a:lnTo>
                  <a:lnTo>
                    <a:pt x="0" y="2709333"/>
                  </a:lnTo>
                  <a:close/>
                </a:path>
              </a:pathLst>
            </a:custGeom>
            <a:solidFill>
              <a:srgbClr val="DFD3CA"/>
            </a:solidFill>
            <a:ln>
              <a:noFill/>
            </a:ln>
          </p:spPr>
        </p:sp>
        <p:sp>
          <p:nvSpPr>
            <p:cNvPr id="287" name="Google Shape;287;p42"/>
            <p:cNvSpPr txBox="1"/>
            <p:nvPr/>
          </p:nvSpPr>
          <p:spPr>
            <a:xfrm>
              <a:off x="0" y="-28575"/>
              <a:ext cx="8136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584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88" name="Google Shape;288;p42"/>
          <p:cNvSpPr/>
          <p:nvPr/>
        </p:nvSpPr>
        <p:spPr>
          <a:xfrm rot="-5400000">
            <a:off x="-1305472" y="2076439"/>
            <a:ext cx="4271720" cy="936272"/>
          </a:xfrm>
          <a:custGeom>
            <a:avLst/>
            <a:gdLst/>
            <a:ahLst/>
            <a:cxnLst/>
            <a:rect l="l" t="t" r="r" b="b"/>
            <a:pathLst>
              <a:path w="8543440" h="1872544" extrusionOk="0">
                <a:moveTo>
                  <a:pt x="0" y="0"/>
                </a:moveTo>
                <a:lnTo>
                  <a:pt x="8543440" y="0"/>
                </a:lnTo>
                <a:lnTo>
                  <a:pt x="8543440" y="1872544"/>
                </a:lnTo>
                <a:lnTo>
                  <a:pt x="0" y="1872544"/>
                </a:lnTo>
                <a:lnTo>
                  <a:pt x="0" y="0"/>
                </a:lnTo>
                <a:close/>
              </a:path>
            </a:pathLst>
          </a:custGeom>
          <a:blipFill rotWithShape="1">
            <a:blip r:embed="rId3">
              <a:alphaModFix/>
            </a:blip>
            <a:stretch>
              <a:fillRect b="-38519"/>
            </a:stretch>
          </a:blipFill>
          <a:ln>
            <a:noFill/>
          </a:ln>
        </p:spPr>
      </p:sp>
      <p:pic>
        <p:nvPicPr>
          <p:cNvPr id="289" name="Google Shape;289;p42"/>
          <p:cNvPicPr preferRelativeResize="0"/>
          <p:nvPr/>
        </p:nvPicPr>
        <p:blipFill>
          <a:blip r:embed="rId4">
            <a:alphaModFix/>
          </a:blip>
          <a:stretch>
            <a:fillRect/>
          </a:stretch>
        </p:blipFill>
        <p:spPr>
          <a:xfrm>
            <a:off x="5770263" y="2898125"/>
            <a:ext cx="2680034" cy="2058950"/>
          </a:xfrm>
          <a:prstGeom prst="rect">
            <a:avLst/>
          </a:prstGeom>
          <a:noFill/>
          <a:ln>
            <a:noFill/>
          </a:ln>
        </p:spPr>
      </p:pic>
      <p:pic>
        <p:nvPicPr>
          <p:cNvPr id="290" name="Google Shape;290;p42"/>
          <p:cNvPicPr preferRelativeResize="0"/>
          <p:nvPr/>
        </p:nvPicPr>
        <p:blipFill>
          <a:blip r:embed="rId5">
            <a:alphaModFix/>
          </a:blip>
          <a:stretch>
            <a:fillRect/>
          </a:stretch>
        </p:blipFill>
        <p:spPr>
          <a:xfrm>
            <a:off x="5785325" y="775375"/>
            <a:ext cx="2601975" cy="2021700"/>
          </a:xfrm>
          <a:prstGeom prst="rect">
            <a:avLst/>
          </a:prstGeom>
          <a:noFill/>
          <a:ln>
            <a:noFill/>
          </a:ln>
        </p:spPr>
      </p:pic>
      <p:pic>
        <p:nvPicPr>
          <p:cNvPr id="291" name="Google Shape;291;p42"/>
          <p:cNvPicPr preferRelativeResize="0"/>
          <p:nvPr/>
        </p:nvPicPr>
        <p:blipFill>
          <a:blip r:embed="rId6">
            <a:alphaModFix/>
          </a:blip>
          <a:stretch>
            <a:fillRect/>
          </a:stretch>
        </p:blipFill>
        <p:spPr>
          <a:xfrm>
            <a:off x="1488550" y="775375"/>
            <a:ext cx="3580301" cy="1929478"/>
          </a:xfrm>
          <a:prstGeom prst="rect">
            <a:avLst/>
          </a:prstGeom>
          <a:noFill/>
          <a:ln>
            <a:noFill/>
          </a:ln>
        </p:spPr>
      </p:pic>
      <p:pic>
        <p:nvPicPr>
          <p:cNvPr id="292" name="Google Shape;292;p42"/>
          <p:cNvPicPr preferRelativeResize="0"/>
          <p:nvPr/>
        </p:nvPicPr>
        <p:blipFill>
          <a:blip r:embed="rId7">
            <a:alphaModFix/>
          </a:blip>
          <a:stretch>
            <a:fillRect/>
          </a:stretch>
        </p:blipFill>
        <p:spPr>
          <a:xfrm>
            <a:off x="1298525" y="2898125"/>
            <a:ext cx="3854410" cy="2058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6"/>
        <p:cNvGrpSpPr/>
        <p:nvPr/>
      </p:nvGrpSpPr>
      <p:grpSpPr>
        <a:xfrm>
          <a:off x="0" y="0"/>
          <a:ext cx="0" cy="0"/>
          <a:chOff x="0" y="0"/>
          <a:chExt cx="0" cy="0"/>
        </a:xfrm>
      </p:grpSpPr>
      <p:grpSp>
        <p:nvGrpSpPr>
          <p:cNvPr id="297" name="Google Shape;297;p43"/>
          <p:cNvGrpSpPr/>
          <p:nvPr/>
        </p:nvGrpSpPr>
        <p:grpSpPr>
          <a:xfrm>
            <a:off x="0" y="-27075"/>
            <a:ext cx="1204494" cy="5197645"/>
            <a:chOff x="0" y="-28575"/>
            <a:chExt cx="1276894" cy="2737908"/>
          </a:xfrm>
        </p:grpSpPr>
        <p:sp>
          <p:nvSpPr>
            <p:cNvPr id="298" name="Google Shape;298;p43"/>
            <p:cNvSpPr/>
            <p:nvPr/>
          </p:nvSpPr>
          <p:spPr>
            <a:xfrm>
              <a:off x="0" y="0"/>
              <a:ext cx="1276894" cy="2709333"/>
            </a:xfrm>
            <a:custGeom>
              <a:avLst/>
              <a:gdLst/>
              <a:ahLst/>
              <a:cxnLst/>
              <a:rect l="l" t="t" r="r" b="b"/>
              <a:pathLst>
                <a:path w="1276894" h="2709333" extrusionOk="0">
                  <a:moveTo>
                    <a:pt x="0" y="0"/>
                  </a:moveTo>
                  <a:lnTo>
                    <a:pt x="1276894" y="0"/>
                  </a:lnTo>
                  <a:lnTo>
                    <a:pt x="1276894" y="2709333"/>
                  </a:lnTo>
                  <a:lnTo>
                    <a:pt x="0" y="2709333"/>
                  </a:lnTo>
                  <a:close/>
                </a:path>
              </a:pathLst>
            </a:custGeom>
            <a:solidFill>
              <a:srgbClr val="DFD3CA"/>
            </a:solidFill>
            <a:ln>
              <a:noFill/>
            </a:ln>
          </p:spPr>
        </p:sp>
        <p:sp>
          <p:nvSpPr>
            <p:cNvPr id="299" name="Google Shape;299;p43"/>
            <p:cNvSpPr txBox="1"/>
            <p:nvPr/>
          </p:nvSpPr>
          <p:spPr>
            <a:xfrm>
              <a:off x="0" y="-28575"/>
              <a:ext cx="1276800" cy="2737800"/>
            </a:xfrm>
            <a:prstGeom prst="rect">
              <a:avLst/>
            </a:prstGeom>
            <a:solidFill>
              <a:srgbClr val="DFD3CA"/>
            </a:solidFill>
            <a:ln>
              <a:noFill/>
            </a:ln>
          </p:spPr>
          <p:txBody>
            <a:bodyPr spcFirstLastPara="1" wrap="square" lIns="25400" tIns="25400" rIns="25400" bIns="25400" anchor="ctr" anchorCtr="0">
              <a:noAutofit/>
            </a:bodyPr>
            <a:lstStyle/>
            <a:p>
              <a:pPr marL="0" marR="0" lvl="0" indent="0" algn="ctr" rtl="0">
                <a:lnSpc>
                  <a:spcPct val="1584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0" name="Google Shape;300;p43"/>
          <p:cNvSpPr/>
          <p:nvPr/>
        </p:nvSpPr>
        <p:spPr>
          <a:xfrm>
            <a:off x="838363" y="1739827"/>
            <a:ext cx="310058" cy="214785"/>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3">
              <a:alphaModFix/>
            </a:blip>
            <a:stretch>
              <a:fillRect/>
            </a:stretch>
          </a:blipFill>
          <a:ln>
            <a:noFill/>
          </a:ln>
        </p:spPr>
      </p:sp>
      <p:sp>
        <p:nvSpPr>
          <p:cNvPr id="301" name="Google Shape;301;p43"/>
          <p:cNvSpPr/>
          <p:nvPr/>
        </p:nvSpPr>
        <p:spPr>
          <a:xfrm>
            <a:off x="838363" y="3188883"/>
            <a:ext cx="310058" cy="214786"/>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3">
              <a:alphaModFix/>
            </a:blip>
            <a:stretch>
              <a:fillRect/>
            </a:stretch>
          </a:blipFill>
          <a:ln>
            <a:noFill/>
          </a:ln>
        </p:spPr>
      </p:sp>
      <p:sp>
        <p:nvSpPr>
          <p:cNvPr id="302" name="Google Shape;302;p43"/>
          <p:cNvSpPr txBox="1"/>
          <p:nvPr/>
        </p:nvSpPr>
        <p:spPr>
          <a:xfrm>
            <a:off x="1472184" y="237744"/>
            <a:ext cx="4462200" cy="567000"/>
          </a:xfrm>
          <a:prstGeom prst="rect">
            <a:avLst/>
          </a:prstGeom>
          <a:noFill/>
          <a:ln>
            <a:noFill/>
          </a:ln>
        </p:spPr>
        <p:txBody>
          <a:bodyPr spcFirstLastPara="1" wrap="square" lIns="0" tIns="0" rIns="0" bIns="0" anchor="t" anchorCtr="0">
            <a:noAutofit/>
          </a:bodyPr>
          <a:lstStyle/>
          <a:p>
            <a:pPr marL="0" marR="0" lvl="0" indent="0" algn="l" rtl="0">
              <a:lnSpc>
                <a:spcPct val="164009"/>
              </a:lnSpc>
              <a:spcBef>
                <a:spcPts val="0"/>
              </a:spcBef>
              <a:spcAft>
                <a:spcPts val="0"/>
              </a:spcAft>
              <a:buNone/>
            </a:pPr>
            <a:r>
              <a:rPr lang="en" sz="3700">
                <a:latin typeface="Questrial"/>
                <a:ea typeface="Questrial"/>
                <a:cs typeface="Questrial"/>
                <a:sym typeface="Questrial"/>
              </a:rPr>
              <a:t>SMART Questions</a:t>
            </a:r>
            <a:endParaRPr sz="1200">
              <a:latin typeface="Questrial"/>
              <a:ea typeface="Questrial"/>
              <a:cs typeface="Questrial"/>
              <a:sym typeface="Questrial"/>
            </a:endParaRPr>
          </a:p>
        </p:txBody>
      </p:sp>
      <p:sp>
        <p:nvSpPr>
          <p:cNvPr id="303" name="Google Shape;303;p43"/>
          <p:cNvSpPr txBox="1"/>
          <p:nvPr/>
        </p:nvSpPr>
        <p:spPr>
          <a:xfrm>
            <a:off x="1262650" y="1350131"/>
            <a:ext cx="6451800" cy="9942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SzPts val="1100"/>
              <a:buFont typeface="Arial"/>
              <a:buNone/>
            </a:pPr>
            <a:r>
              <a:rPr lang="en" sz="1700">
                <a:solidFill>
                  <a:srgbClr val="202124"/>
                </a:solidFill>
                <a:highlight>
                  <a:srgbClr val="FFFFFF"/>
                </a:highlight>
                <a:latin typeface="Questrial"/>
                <a:ea typeface="Questrial"/>
                <a:cs typeface="Questrial"/>
                <a:sym typeface="Questrial"/>
              </a:rPr>
              <a:t>How can buildings be clustered into groups based on their 2018 annual electricity consumption, and what characteristics are observed in each resulting cluster?</a:t>
            </a:r>
            <a:endParaRPr sz="1500">
              <a:solidFill>
                <a:srgbClr val="010101"/>
              </a:solidFill>
              <a:latin typeface="Lora"/>
              <a:ea typeface="Lora"/>
              <a:cs typeface="Lora"/>
              <a:sym typeface="Lora"/>
            </a:endParaRPr>
          </a:p>
        </p:txBody>
      </p:sp>
      <p:sp>
        <p:nvSpPr>
          <p:cNvPr id="304" name="Google Shape;304;p43"/>
          <p:cNvSpPr/>
          <p:nvPr/>
        </p:nvSpPr>
        <p:spPr>
          <a:xfrm>
            <a:off x="8273211" y="4238463"/>
            <a:ext cx="1517691" cy="1512000"/>
          </a:xfrm>
          <a:custGeom>
            <a:avLst/>
            <a:gdLst/>
            <a:ahLst/>
            <a:cxnLst/>
            <a:rect l="l" t="t" r="r" b="b"/>
            <a:pathLst>
              <a:path w="3035383" h="3024000" extrusionOk="0">
                <a:moveTo>
                  <a:pt x="0" y="0"/>
                </a:moveTo>
                <a:lnTo>
                  <a:pt x="3035383" y="0"/>
                </a:lnTo>
                <a:lnTo>
                  <a:pt x="3035383" y="3024000"/>
                </a:lnTo>
                <a:lnTo>
                  <a:pt x="0" y="3024000"/>
                </a:lnTo>
                <a:lnTo>
                  <a:pt x="0" y="0"/>
                </a:lnTo>
                <a:close/>
              </a:path>
            </a:pathLst>
          </a:custGeom>
          <a:blipFill rotWithShape="1">
            <a:blip r:embed="rId4">
              <a:alphaModFix/>
            </a:blip>
            <a:stretch>
              <a:fillRect/>
            </a:stretch>
          </a:blipFill>
          <a:ln>
            <a:noFill/>
          </a:ln>
        </p:spPr>
      </p:sp>
      <p:sp>
        <p:nvSpPr>
          <p:cNvPr id="305" name="Google Shape;305;p43"/>
          <p:cNvSpPr txBox="1"/>
          <p:nvPr/>
        </p:nvSpPr>
        <p:spPr>
          <a:xfrm>
            <a:off x="1262649" y="2799169"/>
            <a:ext cx="6451800" cy="9942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SzPts val="1100"/>
              <a:buFont typeface="Arial"/>
              <a:buNone/>
            </a:pPr>
            <a:r>
              <a:rPr lang="en" sz="1700">
                <a:solidFill>
                  <a:srgbClr val="202124"/>
                </a:solidFill>
                <a:highlight>
                  <a:schemeClr val="lt1"/>
                </a:highlight>
                <a:latin typeface="Questrial"/>
                <a:ea typeface="Questrial"/>
                <a:cs typeface="Questrial"/>
                <a:sym typeface="Questrial"/>
              </a:rPr>
              <a:t>How do the percentage of a building area that is cooled and the type of main cooling equipment influence Energy Use Intensity (EUI)?</a:t>
            </a:r>
            <a:endParaRPr sz="800">
              <a:solidFill>
                <a:srgbClr val="010101"/>
              </a:solidFill>
              <a:latin typeface="Lora"/>
              <a:ea typeface="Lora"/>
              <a:cs typeface="Lora"/>
              <a:sym typeface="Lora"/>
            </a:endParaRPr>
          </a:p>
        </p:txBody>
      </p:sp>
      <p:sp>
        <p:nvSpPr>
          <p:cNvPr id="306" name="Google Shape;306;p43"/>
          <p:cNvSpPr txBox="1"/>
          <p:nvPr/>
        </p:nvSpPr>
        <p:spPr>
          <a:xfrm>
            <a:off x="1270050" y="3417050"/>
            <a:ext cx="6603900" cy="5688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Clr>
                <a:schemeClr val="dk1"/>
              </a:buClr>
              <a:buSzPts val="1100"/>
              <a:buFont typeface="Arial"/>
              <a:buNone/>
            </a:pPr>
            <a:endParaRPr>
              <a:solidFill>
                <a:srgbClr val="010101"/>
              </a:solidFill>
              <a:latin typeface="Lora"/>
              <a:ea typeface="Lora"/>
              <a:cs typeface="Lora"/>
              <a:sym typeface="Lora"/>
            </a:endParaRPr>
          </a:p>
          <a:p>
            <a:pPr marL="0" lvl="0" indent="0" algn="just" rtl="0">
              <a:lnSpc>
                <a:spcPct val="140000"/>
              </a:lnSpc>
              <a:spcBef>
                <a:spcPts val="0"/>
              </a:spcBef>
              <a:spcAft>
                <a:spcPts val="0"/>
              </a:spcAft>
              <a:buClr>
                <a:schemeClr val="dk1"/>
              </a:buClr>
              <a:buSzPts val="1100"/>
              <a:buFont typeface="Arial"/>
              <a:buNone/>
            </a:pPr>
            <a:endParaRPr>
              <a:solidFill>
                <a:srgbClr val="010101"/>
              </a:solidFill>
              <a:latin typeface="Lora"/>
              <a:ea typeface="Lora"/>
              <a:cs typeface="Lora"/>
              <a:sym typeface="Lora"/>
            </a:endParaRPr>
          </a:p>
        </p:txBody>
      </p:sp>
      <p:sp>
        <p:nvSpPr>
          <p:cNvPr id="307" name="Google Shape;307;p43"/>
          <p:cNvSpPr/>
          <p:nvPr/>
        </p:nvSpPr>
        <p:spPr>
          <a:xfrm rot="-5400000">
            <a:off x="132470" y="68698"/>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5">
              <a:alphaModFix/>
            </a:blip>
            <a:stretch>
              <a:fillRect/>
            </a:stretch>
          </a:blipFill>
          <a:ln>
            <a:noFill/>
          </a:ln>
        </p:spPr>
      </p:sp>
      <p:sp>
        <p:nvSpPr>
          <p:cNvPr id="308" name="Google Shape;308;p43"/>
          <p:cNvSpPr/>
          <p:nvPr/>
        </p:nvSpPr>
        <p:spPr>
          <a:xfrm rot="-412610">
            <a:off x="871305" y="109269"/>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3">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3">
              <a:alphaModFix/>
            </a:blip>
            <a:stretch>
              <a:fillRect/>
            </a:stretch>
          </a:blipFill>
          <a:ln>
            <a:noFill/>
          </a:ln>
        </p:spPr>
      </p:sp>
      <p:sp>
        <p:nvSpPr>
          <p:cNvPr id="314" name="Google Shape;314;p44"/>
          <p:cNvSpPr txBox="1"/>
          <p:nvPr/>
        </p:nvSpPr>
        <p:spPr>
          <a:xfrm>
            <a:off x="860700" y="89225"/>
            <a:ext cx="7422600" cy="292500"/>
          </a:xfrm>
          <a:prstGeom prst="rect">
            <a:avLst/>
          </a:prstGeom>
          <a:noFill/>
          <a:ln>
            <a:noFill/>
          </a:ln>
        </p:spPr>
        <p:txBody>
          <a:bodyPr spcFirstLastPara="1" wrap="square" lIns="91425" tIns="91425" rIns="91425" bIns="91425" anchor="t" anchorCtr="0">
            <a:spAutoFit/>
          </a:bodyPr>
          <a:lstStyle/>
          <a:p>
            <a:pPr marL="0" lvl="0" indent="0" algn="l" rtl="0">
              <a:lnSpc>
                <a:spcPct val="164009"/>
              </a:lnSpc>
              <a:spcBef>
                <a:spcPts val="0"/>
              </a:spcBef>
              <a:spcAft>
                <a:spcPts val="0"/>
              </a:spcAft>
              <a:buNone/>
            </a:pPr>
            <a:endParaRPr sz="700">
              <a:solidFill>
                <a:schemeClr val="dk1"/>
              </a:solidFill>
              <a:latin typeface="Questrial"/>
              <a:ea typeface="Questrial"/>
              <a:cs typeface="Questrial"/>
              <a:sym typeface="Questrial"/>
            </a:endParaRPr>
          </a:p>
        </p:txBody>
      </p:sp>
      <p:sp>
        <p:nvSpPr>
          <p:cNvPr id="315" name="Google Shape;315;p44"/>
          <p:cNvSpPr/>
          <p:nvPr/>
        </p:nvSpPr>
        <p:spPr>
          <a:xfrm rot="-412610">
            <a:off x="872466" y="107074"/>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sp>
        <p:nvSpPr>
          <p:cNvPr id="316" name="Google Shape;316;p44"/>
          <p:cNvSpPr txBox="1"/>
          <p:nvPr/>
        </p:nvSpPr>
        <p:spPr>
          <a:xfrm>
            <a:off x="860700" y="1543500"/>
            <a:ext cx="8123700" cy="22779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sz="3200">
                <a:solidFill>
                  <a:schemeClr val="dk1"/>
                </a:solidFill>
                <a:latin typeface="Questrial"/>
                <a:ea typeface="Questrial"/>
                <a:cs typeface="Questrial"/>
                <a:sym typeface="Questrial"/>
              </a:rPr>
              <a:t>SMART Q1:</a:t>
            </a:r>
            <a:endParaRPr sz="3200">
              <a:solidFill>
                <a:schemeClr val="dk1"/>
              </a:solidFill>
              <a:latin typeface="Questrial"/>
              <a:ea typeface="Questrial"/>
              <a:cs typeface="Questrial"/>
              <a:sym typeface="Questrial"/>
            </a:endParaRPr>
          </a:p>
          <a:p>
            <a:pPr marL="0" lvl="0" indent="0" algn="l" rtl="0">
              <a:lnSpc>
                <a:spcPct val="140000"/>
              </a:lnSpc>
              <a:spcBef>
                <a:spcPts val="0"/>
              </a:spcBef>
              <a:spcAft>
                <a:spcPts val="0"/>
              </a:spcAft>
              <a:buNone/>
            </a:pPr>
            <a:r>
              <a:rPr lang="en" sz="2400">
                <a:solidFill>
                  <a:srgbClr val="202124"/>
                </a:solidFill>
                <a:highlight>
                  <a:schemeClr val="lt1"/>
                </a:highlight>
                <a:latin typeface="Questrial"/>
                <a:ea typeface="Questrial"/>
                <a:cs typeface="Questrial"/>
                <a:sym typeface="Questrial"/>
              </a:rPr>
              <a:t>How can buildings be clustered into groups based on their 2018 annual electricity consumption, and what characteristics are observed in each resulting cluster?</a:t>
            </a:r>
            <a:endParaRPr sz="2400">
              <a:solidFill>
                <a:srgbClr val="010101"/>
              </a:solidFill>
              <a:latin typeface="Questrial"/>
              <a:ea typeface="Questrial"/>
              <a:cs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p:nvPr/>
        </p:nvSpPr>
        <p:spPr>
          <a:xfrm rot="-5400000">
            <a:off x="128263" y="72565"/>
            <a:ext cx="610082" cy="710430"/>
          </a:xfrm>
          <a:custGeom>
            <a:avLst/>
            <a:gdLst/>
            <a:ahLst/>
            <a:cxnLst/>
            <a:rect l="l" t="t" r="r" b="b"/>
            <a:pathLst>
              <a:path w="1626884" h="1894480" extrusionOk="0">
                <a:moveTo>
                  <a:pt x="0" y="0"/>
                </a:moveTo>
                <a:lnTo>
                  <a:pt x="1626885" y="0"/>
                </a:lnTo>
                <a:lnTo>
                  <a:pt x="1626885" y="1894480"/>
                </a:lnTo>
                <a:lnTo>
                  <a:pt x="0" y="1894480"/>
                </a:lnTo>
                <a:lnTo>
                  <a:pt x="0" y="0"/>
                </a:lnTo>
                <a:close/>
              </a:path>
            </a:pathLst>
          </a:custGeom>
          <a:blipFill rotWithShape="1">
            <a:blip r:embed="rId3">
              <a:alphaModFix/>
            </a:blip>
            <a:stretch>
              <a:fillRect/>
            </a:stretch>
          </a:blipFill>
          <a:ln>
            <a:noFill/>
          </a:ln>
        </p:spPr>
      </p:sp>
      <p:sp>
        <p:nvSpPr>
          <p:cNvPr id="322" name="Google Shape;322;p45"/>
          <p:cNvSpPr txBox="1"/>
          <p:nvPr/>
        </p:nvSpPr>
        <p:spPr>
          <a:xfrm>
            <a:off x="860700" y="89225"/>
            <a:ext cx="7422600" cy="677100"/>
          </a:xfrm>
          <a:prstGeom prst="rect">
            <a:avLst/>
          </a:prstGeom>
          <a:noFill/>
          <a:ln>
            <a:noFill/>
          </a:ln>
        </p:spPr>
        <p:txBody>
          <a:bodyPr spcFirstLastPara="1" wrap="square" lIns="91425" tIns="91425" rIns="91425" bIns="91425" anchor="t" anchorCtr="0">
            <a:spAutoFit/>
          </a:bodyPr>
          <a:lstStyle/>
          <a:p>
            <a:pPr marL="0" lvl="0" indent="0" algn="l" rtl="0">
              <a:lnSpc>
                <a:spcPct val="164009"/>
              </a:lnSpc>
              <a:spcBef>
                <a:spcPts val="0"/>
              </a:spcBef>
              <a:spcAft>
                <a:spcPts val="0"/>
              </a:spcAft>
              <a:buNone/>
            </a:pPr>
            <a:r>
              <a:rPr lang="en" sz="3200">
                <a:solidFill>
                  <a:schemeClr val="dk1"/>
                </a:solidFill>
                <a:latin typeface="Questrial"/>
                <a:ea typeface="Questrial"/>
                <a:cs typeface="Questrial"/>
                <a:sym typeface="Questrial"/>
              </a:rPr>
              <a:t>SMART Question 1</a:t>
            </a:r>
            <a:endParaRPr sz="700">
              <a:solidFill>
                <a:schemeClr val="dk1"/>
              </a:solidFill>
              <a:latin typeface="Questrial"/>
              <a:ea typeface="Questrial"/>
              <a:cs typeface="Questrial"/>
              <a:sym typeface="Questrial"/>
            </a:endParaRPr>
          </a:p>
        </p:txBody>
      </p:sp>
      <p:sp>
        <p:nvSpPr>
          <p:cNvPr id="323" name="Google Shape;323;p45"/>
          <p:cNvSpPr/>
          <p:nvPr/>
        </p:nvSpPr>
        <p:spPr>
          <a:xfrm rot="-412610">
            <a:off x="872466" y="107074"/>
            <a:ext cx="310743" cy="215260"/>
          </a:xfrm>
          <a:custGeom>
            <a:avLst/>
            <a:gdLst/>
            <a:ahLst/>
            <a:cxnLst/>
            <a:rect l="l" t="t" r="r" b="b"/>
            <a:pathLst>
              <a:path w="620115" h="429571" extrusionOk="0">
                <a:moveTo>
                  <a:pt x="0" y="0"/>
                </a:moveTo>
                <a:lnTo>
                  <a:pt x="620115" y="0"/>
                </a:lnTo>
                <a:lnTo>
                  <a:pt x="620115" y="429570"/>
                </a:lnTo>
                <a:lnTo>
                  <a:pt x="0" y="429570"/>
                </a:lnTo>
                <a:lnTo>
                  <a:pt x="0" y="0"/>
                </a:lnTo>
                <a:close/>
              </a:path>
            </a:pathLst>
          </a:custGeom>
          <a:blipFill rotWithShape="1">
            <a:blip r:embed="rId4">
              <a:alphaModFix/>
            </a:blip>
            <a:stretch>
              <a:fillRect/>
            </a:stretch>
          </a:blipFill>
          <a:ln>
            <a:noFill/>
          </a:ln>
        </p:spPr>
      </p:sp>
      <p:pic>
        <p:nvPicPr>
          <p:cNvPr id="324" name="Google Shape;324;p45"/>
          <p:cNvPicPr preferRelativeResize="0"/>
          <p:nvPr/>
        </p:nvPicPr>
        <p:blipFill rotWithShape="1">
          <a:blip r:embed="rId5">
            <a:alphaModFix/>
          </a:blip>
          <a:srcRect r="30594"/>
          <a:stretch/>
        </p:blipFill>
        <p:spPr>
          <a:xfrm>
            <a:off x="4908100" y="732825"/>
            <a:ext cx="3970552" cy="4223676"/>
          </a:xfrm>
          <a:prstGeom prst="rect">
            <a:avLst/>
          </a:prstGeom>
          <a:noFill/>
          <a:ln>
            <a:noFill/>
          </a:ln>
        </p:spPr>
      </p:pic>
      <p:pic>
        <p:nvPicPr>
          <p:cNvPr id="325" name="Google Shape;325;p45"/>
          <p:cNvPicPr preferRelativeResize="0"/>
          <p:nvPr/>
        </p:nvPicPr>
        <p:blipFill rotWithShape="1">
          <a:blip r:embed="rId6">
            <a:alphaModFix/>
          </a:blip>
          <a:srcRect r="33475"/>
          <a:stretch/>
        </p:blipFill>
        <p:spPr>
          <a:xfrm>
            <a:off x="152400" y="1081638"/>
            <a:ext cx="4755701" cy="352604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1071</Words>
  <Application>Microsoft Office PowerPoint</Application>
  <PresentationFormat>Presentación en pantalla (16:9)</PresentationFormat>
  <Paragraphs>107</Paragraphs>
  <Slides>24</Slides>
  <Notes>24</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24</vt:i4>
      </vt:variant>
    </vt:vector>
  </HeadingPairs>
  <TitlesOfParts>
    <vt:vector size="33" baseType="lpstr">
      <vt:lpstr>Calibri</vt:lpstr>
      <vt:lpstr>Arial</vt:lpstr>
      <vt:lpstr>Playfair Display</vt:lpstr>
      <vt:lpstr>Questrial</vt:lpstr>
      <vt:lpstr>Josefin Sans</vt:lpstr>
      <vt:lpstr>Lora</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cp:revision>
  <dcterms:modified xsi:type="dcterms:W3CDTF">2024-12-08T02:32:21Z</dcterms:modified>
</cp:coreProperties>
</file>